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0" r:id="rId3"/>
    <p:sldId id="263" r:id="rId4"/>
    <p:sldId id="257" r:id="rId5"/>
    <p:sldId id="261" r:id="rId6"/>
    <p:sldId id="267" r:id="rId7"/>
    <p:sldId id="265" r:id="rId8"/>
    <p:sldId id="266" r:id="rId9"/>
    <p:sldId id="268" r:id="rId10"/>
    <p:sldId id="264" r:id="rId11"/>
    <p:sldId id="262" r:id="rId12"/>
    <p:sldId id="25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232EC-3FCE-4F18-A4F6-BEA199C23C4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AB827A96-A975-4D15-B988-FE1FA3BC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40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232EC-3FCE-4F18-A4F6-BEA199C23C4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7A96-A975-4D15-B988-FE1FA3BC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24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232EC-3FCE-4F18-A4F6-BEA199C23C4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7A96-A975-4D15-B988-FE1FA3BC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62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232EC-3FCE-4F18-A4F6-BEA199C23C4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7A96-A975-4D15-B988-FE1FA3BC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53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0F3232EC-3FCE-4F18-A4F6-BEA199C23C4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AB827A96-A975-4D15-B988-FE1FA3BC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2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232EC-3FCE-4F18-A4F6-BEA199C23C4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7A96-A975-4D15-B988-FE1FA3BC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232EC-3FCE-4F18-A4F6-BEA199C23C4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7A96-A975-4D15-B988-FE1FA3BC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22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232EC-3FCE-4F18-A4F6-BEA199C23C4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7A96-A975-4D15-B988-FE1FA3BC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3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232EC-3FCE-4F18-A4F6-BEA199C23C4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7A96-A975-4D15-B988-FE1FA3BC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18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232EC-3FCE-4F18-A4F6-BEA199C23C4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7A96-A975-4D15-B988-FE1FA3BC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11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232EC-3FCE-4F18-A4F6-BEA199C23C4E}" type="datetimeFigureOut">
              <a:rPr lang="en-US" smtClean="0"/>
              <a:t>11/12/2018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7A96-A975-4D15-B988-FE1FA3BC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34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0F3232EC-3FCE-4F18-A4F6-BEA199C23C4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AB827A96-A975-4D15-B988-FE1FA3BC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7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6C235-A2EF-4B5E-B2FE-9DB7301C7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/>
          <a:lstStyle/>
          <a:p>
            <a:r>
              <a:rPr lang="en-US" sz="9400" dirty="0" err="1">
                <a:latin typeface="Avant Guard" pitchFamily="2" charset="0"/>
                <a:cs typeface="Aharoni" panose="02010803020104030203" pitchFamily="2" charset="-79"/>
              </a:rPr>
              <a:t>TransIT</a:t>
            </a:r>
            <a:r>
              <a:rPr lang="en-US" sz="9400" dirty="0">
                <a:latin typeface="Avant Guard" pitchFamily="2" charset="0"/>
                <a:cs typeface="Aharoni" panose="02010803020104030203" pitchFamily="2" charset="-79"/>
              </a:rPr>
              <a:t> Oriented Development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12366A-5CF6-43DF-98FE-0B22B7A4E3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vant Guard" pitchFamily="2" charset="0"/>
              </a:rPr>
              <a:t>Sullivan Goulette &amp; Wilson, Ltd.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2357E0-827E-487A-8108-C8D6CDD1E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724" y="4044439"/>
            <a:ext cx="1128573" cy="112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70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84C4A0-C7F5-476E-AA25-1EE6AE2A50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9" t="5324" r="10555" b="26239"/>
          <a:stretch/>
        </p:blipFill>
        <p:spPr>
          <a:xfrm>
            <a:off x="1310035" y="1690688"/>
            <a:ext cx="9571930" cy="4693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F29766-4832-47FE-BE70-1A9E25F7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ant Guard" pitchFamily="2" charset="0"/>
                <a:cs typeface="Aharoni" panose="02010803020104030203" pitchFamily="2" charset="-79"/>
              </a:rPr>
              <a:t>3921 N. Sheridan Road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27FD9-8708-42B1-A77D-6F3D33F8A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498" y="6191073"/>
            <a:ext cx="515924" cy="51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17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CC4028A-0DD3-4C5C-92DE-0028208A6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7492" r="3103" b="21484"/>
          <a:stretch/>
        </p:blipFill>
        <p:spPr>
          <a:xfrm>
            <a:off x="1310035" y="1690688"/>
            <a:ext cx="9571930" cy="468268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F29766-4832-47FE-BE70-1A9E25F7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ant Guard" pitchFamily="2" charset="0"/>
              </a:rPr>
              <a:t>3921 N. Sheridan Road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FFA15-D36D-4D53-91CC-845A6B0A1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498" y="6191073"/>
            <a:ext cx="515924" cy="51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61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458E6D-D225-4DF1-BD6C-DD6C69B2D0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3" r="20235" b="20053"/>
          <a:stretch/>
        </p:blipFill>
        <p:spPr>
          <a:xfrm>
            <a:off x="2065090" y="0"/>
            <a:ext cx="8061820" cy="6392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0F3432-F250-4FF1-BBB7-D6F7592A6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498" y="6191073"/>
            <a:ext cx="515924" cy="51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17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0F3432-F250-4FF1-BBB7-D6F7592A6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498" y="6191073"/>
            <a:ext cx="515924" cy="515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739239-4A30-462B-A7D4-1A32AC0E3B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0" t="5035" r="11968" b="28067"/>
          <a:stretch/>
        </p:blipFill>
        <p:spPr>
          <a:xfrm>
            <a:off x="2769636" y="146925"/>
            <a:ext cx="6652727" cy="656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86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763EAB5-A050-4121-B6ED-1BF58FA682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" t="9784" r="6835" b="23427"/>
          <a:stretch/>
        </p:blipFill>
        <p:spPr>
          <a:xfrm>
            <a:off x="1310035" y="1690688"/>
            <a:ext cx="9571930" cy="4693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F29766-4832-47FE-BE70-1A9E25F7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ant Guard" pitchFamily="2" charset="0"/>
                <a:cs typeface="Aharoni" panose="02010803020104030203" pitchFamily="2" charset="-79"/>
              </a:rPr>
              <a:t>3647 N. Southport Avenue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402A1F-F550-4B02-8994-9073BAF58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498" y="6191073"/>
            <a:ext cx="515924" cy="51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20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D3C39-CC3C-46B8-BF3E-D901D6E872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" t="9419" r="6204" b="17675"/>
          <a:stretch/>
        </p:blipFill>
        <p:spPr>
          <a:xfrm>
            <a:off x="323073" y="302004"/>
            <a:ext cx="11545852" cy="6182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356403-F5E6-4C22-954A-26D16B553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498" y="6191073"/>
            <a:ext cx="515924" cy="51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50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29766-4832-47FE-BE70-1A9E25F7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ant Guard" pitchFamily="2" charset="0"/>
              </a:rPr>
              <a:t>4620 N. Western Avenue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F7F893-E85D-422E-936B-2251580A9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43" y="1671552"/>
            <a:ext cx="8002313" cy="470181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AA8F0C-2EC4-48C7-804C-42349A325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498" y="6191073"/>
            <a:ext cx="515924" cy="51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01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F7F893-E85D-422E-936B-2251580A9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2"/>
          <a:stretch/>
        </p:blipFill>
        <p:spPr>
          <a:xfrm>
            <a:off x="1195645" y="0"/>
            <a:ext cx="9800709" cy="6484689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E579A8-87D4-4888-B8BB-527A027CF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498" y="6191073"/>
            <a:ext cx="515924" cy="51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07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579A8-87D4-4888-B8BB-527A027CF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498" y="6191073"/>
            <a:ext cx="515924" cy="515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3A2ECD-2466-4382-B2B2-49D1EDAA52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1393" r="3367" b="17659"/>
          <a:stretch/>
        </p:blipFill>
        <p:spPr>
          <a:xfrm>
            <a:off x="1586203" y="0"/>
            <a:ext cx="9080093" cy="60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5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29766-4832-47FE-BE70-1A9E25F7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ant Guard" pitchFamily="2" charset="0"/>
              </a:rPr>
              <a:t>1510 W. Division Street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402A1F-F550-4B02-8994-9073BAF58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498" y="6191073"/>
            <a:ext cx="515924" cy="515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D8AB2D-8E3D-4D41-AF5D-79E841F8AC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9" t="6154" b="18952"/>
          <a:stretch/>
        </p:blipFill>
        <p:spPr>
          <a:xfrm>
            <a:off x="1808843" y="1716078"/>
            <a:ext cx="8574313" cy="46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72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356403-F5E6-4C22-954A-26D16B55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498" y="6191073"/>
            <a:ext cx="515924" cy="515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9103F2-F3F7-46B4-92F4-176289A54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9" t="5627" r="11967" b="14861"/>
          <a:stretch/>
        </p:blipFill>
        <p:spPr>
          <a:xfrm>
            <a:off x="1568977" y="302004"/>
            <a:ext cx="9054045" cy="612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8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356403-F5E6-4C22-954A-26D16B55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498" y="6191073"/>
            <a:ext cx="515924" cy="515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204765-6D79-4DB3-8B46-ED286EA72C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" r="4514" b="14830"/>
          <a:stretch/>
        </p:blipFill>
        <p:spPr>
          <a:xfrm>
            <a:off x="1568977" y="149293"/>
            <a:ext cx="9347840" cy="584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234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138</TotalTime>
  <Words>35</Words>
  <Application>Microsoft Office PowerPoint</Application>
  <PresentationFormat>Widescreen</PresentationFormat>
  <Paragraphs>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Aharoni</vt:lpstr>
      <vt:lpstr>Avant Guard</vt:lpstr>
      <vt:lpstr>Rockwell</vt:lpstr>
      <vt:lpstr>Rockwell Condensed</vt:lpstr>
      <vt:lpstr>Wingdings</vt:lpstr>
      <vt:lpstr>Wood Type</vt:lpstr>
      <vt:lpstr>TransIT Oriented Development </vt:lpstr>
      <vt:lpstr>3647 N. Southport Avenue</vt:lpstr>
      <vt:lpstr>PowerPoint Presentation</vt:lpstr>
      <vt:lpstr>4620 N. Western Avenue </vt:lpstr>
      <vt:lpstr>PowerPoint Presentation</vt:lpstr>
      <vt:lpstr>PowerPoint Presentation</vt:lpstr>
      <vt:lpstr>1510 W. Division Street</vt:lpstr>
      <vt:lpstr>PowerPoint Presentation</vt:lpstr>
      <vt:lpstr>PowerPoint Presentation</vt:lpstr>
      <vt:lpstr>3921 N. Sheridan Road</vt:lpstr>
      <vt:lpstr>3921 N. Sheridan Road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SGW Architects</dc:creator>
  <cp:lastModifiedBy>SGW Architects</cp:lastModifiedBy>
  <cp:revision>13</cp:revision>
  <dcterms:created xsi:type="dcterms:W3CDTF">2018-11-12T13:19:08Z</dcterms:created>
  <dcterms:modified xsi:type="dcterms:W3CDTF">2018-11-12T20:30:39Z</dcterms:modified>
</cp:coreProperties>
</file>