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media/image13.jpg" ContentType="image/jpg"/>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8" r:id="rId1"/>
  </p:sldMasterIdLst>
  <p:notesMasterIdLst>
    <p:notesMasterId r:id="rId25"/>
  </p:notesMasterIdLst>
  <p:handoutMasterIdLst>
    <p:handoutMasterId r:id="rId26"/>
  </p:handoutMasterIdLst>
  <p:sldIdLst>
    <p:sldId id="469" r:id="rId2"/>
    <p:sldId id="728" r:id="rId3"/>
    <p:sldId id="727" r:id="rId4"/>
    <p:sldId id="730" r:id="rId5"/>
    <p:sldId id="729" r:id="rId6"/>
    <p:sldId id="721" r:id="rId7"/>
    <p:sldId id="731" r:id="rId8"/>
    <p:sldId id="732" r:id="rId9"/>
    <p:sldId id="733" r:id="rId10"/>
    <p:sldId id="734" r:id="rId11"/>
    <p:sldId id="735" r:id="rId12"/>
    <p:sldId id="739" r:id="rId13"/>
    <p:sldId id="740" r:id="rId14"/>
    <p:sldId id="736" r:id="rId15"/>
    <p:sldId id="737" r:id="rId16"/>
    <p:sldId id="738" r:id="rId17"/>
    <p:sldId id="742" r:id="rId18"/>
    <p:sldId id="741" r:id="rId19"/>
    <p:sldId id="743" r:id="rId20"/>
    <p:sldId id="744" r:id="rId21"/>
    <p:sldId id="745" r:id="rId22"/>
    <p:sldId id="718" r:id="rId23"/>
    <p:sldId id="691" r:id="rId24"/>
  </p:sldIdLst>
  <p:sldSz cx="12192000" cy="6858000"/>
  <p:notesSz cx="9296400" cy="7010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33">
          <p15:clr>
            <a:srgbClr val="A4A3A4"/>
          </p15:clr>
        </p15:guide>
        <p15:guide id="2" orient="horz" pos="903">
          <p15:clr>
            <a:srgbClr val="A4A3A4"/>
          </p15:clr>
        </p15:guide>
        <p15:guide id="3" orient="horz" pos="3984" userDrawn="1">
          <p15:clr>
            <a:srgbClr val="A4A3A4"/>
          </p15:clr>
        </p15:guide>
        <p15:guide id="4" pos="326">
          <p15:clr>
            <a:srgbClr val="A4A3A4"/>
          </p15:clr>
        </p15:guide>
        <p15:guide id="5" pos="7356">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6BC5"/>
    <a:srgbClr val="006DC8"/>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793D81CF-94F2-401A-BA57-92F5A7B2D0C5}" styleName="Medium Style 1">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lt1"/>
          </a:solidFill>
        </a:fill>
      </a:tcStyle>
    </a:lastRow>
    <a:firstRow>
      <a:tcTxStyle b="on">
        <a:fontRef idx="minor">
          <a:scrgbClr r="0" g="0" b="0"/>
        </a:fontRef>
        <a:schemeClr val="lt1"/>
      </a:tcTxStyle>
      <a:tcStyle>
        <a:tcBdr/>
        <a:fill>
          <a:solidFill>
            <a:schemeClr val="dk1"/>
          </a:solidFill>
        </a:fill>
      </a:tcStyle>
    </a:firstRow>
  </a:tblStyle>
  <a:tblStyle styleId="{8EC20E35-A176-4012-BC5E-935CFFF8708E}" styleName="Medium Style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FABFCF23-3B69-468F-B69F-88F6DE6A72F2}" styleName="Medium Style 1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775DCB02-9BB8-47FD-8907-85C794F793BA}" styleName="Themed Style 1 - Accent 4">
    <a:tblBg>
      <a:fillRef idx="2">
        <a:schemeClr val="accent4"/>
      </a:fillRef>
      <a:effectRef idx="1">
        <a:schemeClr val="accent4"/>
      </a:effectRef>
    </a:tblBg>
    <a:wholeTbl>
      <a:tcTxStyle>
        <a:fontRef idx="minor">
          <a:scrgbClr r="0" g="0" b="0"/>
        </a:fontRef>
        <a:schemeClr val="dk1"/>
      </a:tcTxStyle>
      <a:tcStyle>
        <a:tcBdr>
          <a:left>
            <a:lnRef idx="1">
              <a:schemeClr val="accent4"/>
            </a:lnRef>
          </a:left>
          <a:right>
            <a:lnRef idx="1">
              <a:schemeClr val="accent4"/>
            </a:lnRef>
          </a:right>
          <a:top>
            <a:lnRef idx="1">
              <a:schemeClr val="accent4"/>
            </a:lnRef>
          </a:top>
          <a:bottom>
            <a:lnRef idx="1">
              <a:schemeClr val="accent4"/>
            </a:lnRef>
          </a:bottom>
          <a:insideH>
            <a:lnRef idx="1">
              <a:schemeClr val="accent4"/>
            </a:lnRef>
          </a:insideH>
          <a:insideV>
            <a:lnRef idx="1">
              <a:schemeClr val="accent4"/>
            </a:lnRef>
          </a:insideV>
        </a:tcBdr>
        <a:fill>
          <a:noFill/>
        </a:fill>
      </a:tcStyle>
    </a:wholeTbl>
    <a:band1H>
      <a:tcStyle>
        <a:tcBdr/>
        <a:fill>
          <a:solidFill>
            <a:schemeClr val="accent4">
              <a:alpha val="40000"/>
            </a:schemeClr>
          </a:solidFill>
        </a:fill>
      </a:tcStyle>
    </a:band1H>
    <a:band2H>
      <a:tcStyle>
        <a:tcBdr/>
      </a:tcStyle>
    </a:band2H>
    <a:band1V>
      <a:tcStyle>
        <a:tcBdr>
          <a:top>
            <a:lnRef idx="1">
              <a:schemeClr val="accent4"/>
            </a:lnRef>
          </a:top>
          <a:bottom>
            <a:lnRef idx="1">
              <a:schemeClr val="accent4"/>
            </a:lnRef>
          </a:bottom>
        </a:tcBdr>
        <a:fill>
          <a:solidFill>
            <a:schemeClr val="accent4">
              <a:alpha val="40000"/>
            </a:schemeClr>
          </a:solidFill>
        </a:fill>
      </a:tcStyle>
    </a:band1V>
    <a:band2V>
      <a:tcStyle>
        <a:tcBdr/>
      </a:tcStyle>
    </a:band2V>
    <a:lastCol>
      <a:tcTxStyle b="on"/>
      <a:tcStyle>
        <a:tcBdr>
          <a:left>
            <a:lnRef idx="2">
              <a:schemeClr val="accent4"/>
            </a:lnRef>
          </a:left>
          <a:right>
            <a:lnRef idx="1">
              <a:schemeClr val="accent4"/>
            </a:lnRef>
          </a:right>
          <a:top>
            <a:lnRef idx="1">
              <a:schemeClr val="accent4"/>
            </a:lnRef>
          </a:top>
          <a:bottom>
            <a:lnRef idx="1">
              <a:schemeClr val="accent4"/>
            </a:lnRef>
          </a:bottom>
          <a:insideH>
            <a:lnRef idx="1">
              <a:schemeClr val="accent4"/>
            </a:lnRef>
          </a:insideH>
          <a:insideV>
            <a:ln>
              <a:noFill/>
            </a:ln>
          </a:insideV>
        </a:tcBdr>
      </a:tcStyle>
    </a:lastCol>
    <a:firstCol>
      <a:tcTxStyle b="on"/>
      <a:tcStyle>
        <a:tcBdr>
          <a:left>
            <a:lnRef idx="1">
              <a:schemeClr val="accent4"/>
            </a:lnRef>
          </a:left>
          <a:right>
            <a:lnRef idx="2">
              <a:schemeClr val="accent4"/>
            </a:lnRef>
          </a:right>
          <a:top>
            <a:lnRef idx="1">
              <a:schemeClr val="accent4"/>
            </a:lnRef>
          </a:top>
          <a:bottom>
            <a:lnRef idx="1">
              <a:schemeClr val="accent4"/>
            </a:lnRef>
          </a:bottom>
          <a:insideH>
            <a:lnRef idx="1">
              <a:schemeClr val="accent4"/>
            </a:lnRef>
          </a:insideH>
          <a:insideV>
            <a:ln>
              <a:noFill/>
            </a:ln>
          </a:insideV>
        </a:tcBdr>
      </a:tcStyle>
    </a:firstCol>
    <a:lastRow>
      <a:tcTxStyle b="on"/>
      <a:tcStyle>
        <a:tcBdr>
          <a:left>
            <a:lnRef idx="1">
              <a:schemeClr val="accent4"/>
            </a:lnRef>
          </a:left>
          <a:right>
            <a:lnRef idx="1">
              <a:schemeClr val="accent4"/>
            </a:lnRef>
          </a:right>
          <a:top>
            <a:lnRef idx="2">
              <a:schemeClr val="accent4"/>
            </a:lnRef>
          </a:top>
          <a:bottom>
            <a:lnRef idx="2">
              <a:schemeClr val="accent4"/>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4"/>
            </a:lnRef>
          </a:left>
          <a:right>
            <a:lnRef idx="1">
              <a:schemeClr val="accent4"/>
            </a:lnRef>
          </a:right>
          <a:top>
            <a:lnRef idx="1">
              <a:schemeClr val="accent4"/>
            </a:lnRef>
          </a:top>
          <a:bottom>
            <a:lnRef idx="2">
              <a:schemeClr val="lt1"/>
            </a:lnRef>
          </a:bottom>
          <a:insideH>
            <a:ln>
              <a:noFill/>
            </a:ln>
          </a:insideH>
          <a:insideV>
            <a:ln>
              <a:noFill/>
            </a:ln>
          </a:insideV>
        </a:tcBdr>
        <a:fill>
          <a:solidFill>
            <a:schemeClr val="accent4"/>
          </a:solidFill>
        </a:fill>
      </a:tcStyle>
    </a:firstRow>
  </a:tblStyle>
  <a:tblStyle styleId="{D27102A9-8310-4765-A935-A1911B00CA55}" styleName="Light Style 1 - Accent 4">
    <a:wholeTbl>
      <a:tcTxStyle>
        <a:fontRef idx="minor">
          <a:scrgbClr r="0" g="0" b="0"/>
        </a:fontRef>
        <a:schemeClr val="tx1"/>
      </a:tcTxStyle>
      <a:tcStyle>
        <a:tcBdr>
          <a:left>
            <a:ln>
              <a:noFill/>
            </a:ln>
          </a:left>
          <a:right>
            <a:ln>
              <a:noFill/>
            </a:ln>
          </a:right>
          <a:top>
            <a:ln w="12700" cmpd="sng">
              <a:solidFill>
                <a:schemeClr val="accent4"/>
              </a:solidFill>
            </a:ln>
          </a:top>
          <a:bottom>
            <a:ln w="12700" cmpd="sng">
              <a:solidFill>
                <a:schemeClr val="accent4"/>
              </a:solidFill>
            </a:ln>
          </a:bottom>
          <a:insideH>
            <a:ln>
              <a:noFill/>
            </a:ln>
          </a:insideH>
          <a:insideV>
            <a:ln>
              <a:noFill/>
            </a:ln>
          </a:insideV>
        </a:tcBdr>
        <a:fill>
          <a:noFill/>
        </a:fill>
      </a:tcStyle>
    </a:wholeTbl>
    <a:band1H>
      <a:tcStyle>
        <a:tcBdr/>
        <a:fill>
          <a:solidFill>
            <a:schemeClr val="accent4">
              <a:alpha val="20000"/>
            </a:schemeClr>
          </a:solidFill>
        </a:fill>
      </a:tcStyle>
    </a:band1H>
    <a:band2H>
      <a:tcStyle>
        <a:tcBdr/>
      </a:tcStyle>
    </a:band2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12700" cmpd="sng">
              <a:solidFill>
                <a:schemeClr val="accent4"/>
              </a:solidFill>
            </a:ln>
          </a:top>
        </a:tcBdr>
        <a:fill>
          <a:noFill/>
        </a:fill>
      </a:tcStyle>
    </a:lastRow>
    <a:firstRow>
      <a:tcTxStyle b="on"/>
      <a:tcStyle>
        <a:tcBdr>
          <a:bottom>
            <a:ln w="12700" cmpd="sng">
              <a:solidFill>
                <a:schemeClr val="accent4"/>
              </a:solidFill>
            </a:ln>
          </a:bottom>
        </a:tcBdr>
        <a:fill>
          <a:no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202B0CA-FC54-4496-8BCA-5EF66A818D29}" styleName="Dark Style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dk1">
              <a:tint val="20000"/>
            </a:schemeClr>
          </a:solidFill>
        </a:fill>
      </a:tcStyle>
    </a:lastRow>
    <a:firstRow>
      <a:tcTxStyle b="on">
        <a:fontRef idx="minor">
          <a:scrgbClr r="0" g="0" b="0"/>
        </a:fontRef>
        <a:schemeClr val="lt1"/>
      </a:tcTxStyle>
      <a:tcStyle>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0000" autoAdjust="0"/>
    <p:restoredTop sz="90909"/>
  </p:normalViewPr>
  <p:slideViewPr>
    <p:cSldViewPr snapToGrid="0" snapToObjects="1">
      <p:cViewPr varScale="1">
        <p:scale>
          <a:sx n="100" d="100"/>
          <a:sy n="100" d="100"/>
        </p:scale>
        <p:origin x="624" y="78"/>
      </p:cViewPr>
      <p:guideLst>
        <p:guide orient="horz" pos="233"/>
        <p:guide orient="horz" pos="903"/>
        <p:guide orient="horz" pos="3984"/>
        <p:guide pos="326"/>
        <p:guide pos="7356"/>
      </p:guideLst>
    </p:cSldViewPr>
  </p:slideViewPr>
  <p:outlineViewPr>
    <p:cViewPr>
      <p:scale>
        <a:sx n="33" d="100"/>
        <a:sy n="33" d="100"/>
      </p:scale>
      <p:origin x="0" y="0"/>
    </p:cViewPr>
    <p:sldLst>
      <p:sld r:id="rId1" collapse="1"/>
      <p:sld r:id="rId2" collapse="1"/>
    </p:sldLst>
  </p:outlineViewPr>
  <p:notesTextViewPr>
    <p:cViewPr>
      <p:scale>
        <a:sx n="1" d="1"/>
        <a:sy n="1" d="1"/>
      </p:scale>
      <p:origin x="0" y="0"/>
    </p:cViewPr>
  </p:notesTextViewPr>
  <p:sorterViewPr>
    <p:cViewPr>
      <p:scale>
        <a:sx n="78" d="100"/>
        <a:sy n="78" d="100"/>
      </p:scale>
      <p:origin x="0" y="0"/>
    </p:cViewPr>
  </p:sorterViewPr>
  <p:notesViewPr>
    <p:cSldViewPr snapToGrid="0" snapToObjects="1" showGuides="1">
      <p:cViewPr varScale="1">
        <p:scale>
          <a:sx n="150" d="100"/>
          <a:sy n="150" d="100"/>
        </p:scale>
        <p:origin x="4272" y="168"/>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handoutMaster" Target="handoutMasters/handout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_rels/viewProps.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slide" Target="slides/slid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86D33BD8-FDD1-094A-A4E6-EDCD9083168D}"/>
              </a:ext>
            </a:extLst>
          </p:cNvPr>
          <p:cNvSpPr>
            <a:spLocks noGrp="1"/>
          </p:cNvSpPr>
          <p:nvPr>
            <p:ph type="hdr" sz="quarter"/>
          </p:nvPr>
        </p:nvSpPr>
        <p:spPr>
          <a:xfrm>
            <a:off x="0" y="1"/>
            <a:ext cx="4028440" cy="351737"/>
          </a:xfrm>
          <a:prstGeom prst="rect">
            <a:avLst/>
          </a:prstGeom>
        </p:spPr>
        <p:txBody>
          <a:bodyPr vert="horz" lIns="93177" tIns="46589" rIns="93177" bIns="46589" rtlCol="0"/>
          <a:lstStyle>
            <a:lvl1pPr algn="l">
              <a:defRPr sz="1200"/>
            </a:lvl1pPr>
          </a:lstStyle>
          <a:p>
            <a:endParaRPr lang="en-US" dirty="0"/>
          </a:p>
        </p:txBody>
      </p:sp>
      <p:sp>
        <p:nvSpPr>
          <p:cNvPr id="3" name="Date Placeholder 2">
            <a:extLst>
              <a:ext uri="{FF2B5EF4-FFF2-40B4-BE49-F238E27FC236}">
                <a16:creationId xmlns:a16="http://schemas.microsoft.com/office/drawing/2014/main" id="{3A53DA0C-885C-0247-B3CE-6815DCAC2322}"/>
              </a:ext>
            </a:extLst>
          </p:cNvPr>
          <p:cNvSpPr>
            <a:spLocks noGrp="1"/>
          </p:cNvSpPr>
          <p:nvPr>
            <p:ph type="dt" sz="quarter" idx="1"/>
          </p:nvPr>
        </p:nvSpPr>
        <p:spPr>
          <a:xfrm>
            <a:off x="5265809" y="1"/>
            <a:ext cx="4028440" cy="351737"/>
          </a:xfrm>
          <a:prstGeom prst="rect">
            <a:avLst/>
          </a:prstGeom>
        </p:spPr>
        <p:txBody>
          <a:bodyPr vert="horz" lIns="93177" tIns="46589" rIns="93177" bIns="46589" rtlCol="0"/>
          <a:lstStyle>
            <a:lvl1pPr algn="r">
              <a:defRPr sz="1200"/>
            </a:lvl1pPr>
          </a:lstStyle>
          <a:p>
            <a:fld id="{E81B6A93-809F-7948-85F3-018E324E55C7}" type="datetimeFigureOut">
              <a:rPr lang="en-US" smtClean="0"/>
              <a:t>5/6/2021</a:t>
            </a:fld>
            <a:endParaRPr lang="en-US" dirty="0"/>
          </a:p>
        </p:txBody>
      </p:sp>
      <p:sp>
        <p:nvSpPr>
          <p:cNvPr id="4" name="Footer Placeholder 3">
            <a:extLst>
              <a:ext uri="{FF2B5EF4-FFF2-40B4-BE49-F238E27FC236}">
                <a16:creationId xmlns:a16="http://schemas.microsoft.com/office/drawing/2014/main" id="{01A38C3D-8117-AE4D-8A82-FFEFFF1BECD1}"/>
              </a:ext>
            </a:extLst>
          </p:cNvPr>
          <p:cNvSpPr>
            <a:spLocks noGrp="1"/>
          </p:cNvSpPr>
          <p:nvPr>
            <p:ph type="ftr" sz="quarter" idx="2"/>
          </p:nvPr>
        </p:nvSpPr>
        <p:spPr>
          <a:xfrm>
            <a:off x="0" y="6658664"/>
            <a:ext cx="4028440" cy="351736"/>
          </a:xfrm>
          <a:prstGeom prst="rect">
            <a:avLst/>
          </a:prstGeom>
        </p:spPr>
        <p:txBody>
          <a:bodyPr vert="horz" lIns="93177" tIns="46589" rIns="93177" bIns="46589" rtlCol="0" anchor="b"/>
          <a:lstStyle>
            <a:lvl1pPr algn="l">
              <a:defRPr sz="1200"/>
            </a:lvl1pPr>
          </a:lstStyle>
          <a:p>
            <a:endParaRPr lang="en-US" dirty="0"/>
          </a:p>
        </p:txBody>
      </p:sp>
      <p:sp>
        <p:nvSpPr>
          <p:cNvPr id="5" name="Slide Number Placeholder 4">
            <a:extLst>
              <a:ext uri="{FF2B5EF4-FFF2-40B4-BE49-F238E27FC236}">
                <a16:creationId xmlns:a16="http://schemas.microsoft.com/office/drawing/2014/main" id="{5C0E9538-AF9A-0149-BBE9-251505EEF4EB}"/>
              </a:ext>
            </a:extLst>
          </p:cNvPr>
          <p:cNvSpPr>
            <a:spLocks noGrp="1"/>
          </p:cNvSpPr>
          <p:nvPr>
            <p:ph type="sldNum" sz="quarter" idx="3"/>
          </p:nvPr>
        </p:nvSpPr>
        <p:spPr>
          <a:xfrm>
            <a:off x="5265809" y="6658664"/>
            <a:ext cx="4028440" cy="351736"/>
          </a:xfrm>
          <a:prstGeom prst="rect">
            <a:avLst/>
          </a:prstGeom>
        </p:spPr>
        <p:txBody>
          <a:bodyPr vert="horz" lIns="93177" tIns="46589" rIns="93177" bIns="46589" rtlCol="0" anchor="b"/>
          <a:lstStyle>
            <a:lvl1pPr algn="r">
              <a:defRPr sz="1200"/>
            </a:lvl1pPr>
          </a:lstStyle>
          <a:p>
            <a:fld id="{CD3909AD-F0A8-B140-AD0A-48C42EB3EE29}" type="slidenum">
              <a:rPr lang="en-US" smtClean="0"/>
              <a:t>‹#›</a:t>
            </a:fld>
            <a:endParaRPr lang="en-US" dirty="0"/>
          </a:p>
        </p:txBody>
      </p:sp>
    </p:spTree>
    <p:extLst>
      <p:ext uri="{BB962C8B-B14F-4D97-AF65-F5344CB8AC3E}">
        <p14:creationId xmlns:p14="http://schemas.microsoft.com/office/powerpoint/2010/main" val="74569415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4028440" cy="351737"/>
          </a:xfrm>
          <a:prstGeom prst="rect">
            <a:avLst/>
          </a:prstGeom>
        </p:spPr>
        <p:txBody>
          <a:bodyPr vert="horz" lIns="93177" tIns="46589" rIns="93177" bIns="46589" rtlCol="0"/>
          <a:lstStyle>
            <a:lvl1pPr algn="l">
              <a:defRPr sz="1200"/>
            </a:lvl1pPr>
          </a:lstStyle>
          <a:p>
            <a:endParaRPr lang="en-US" dirty="0"/>
          </a:p>
        </p:txBody>
      </p:sp>
      <p:sp>
        <p:nvSpPr>
          <p:cNvPr id="3" name="Date Placeholder 2"/>
          <p:cNvSpPr>
            <a:spLocks noGrp="1"/>
          </p:cNvSpPr>
          <p:nvPr>
            <p:ph type="dt" idx="1"/>
          </p:nvPr>
        </p:nvSpPr>
        <p:spPr>
          <a:xfrm>
            <a:off x="5265809" y="1"/>
            <a:ext cx="4028440" cy="351737"/>
          </a:xfrm>
          <a:prstGeom prst="rect">
            <a:avLst/>
          </a:prstGeom>
        </p:spPr>
        <p:txBody>
          <a:bodyPr vert="horz" lIns="93177" tIns="46589" rIns="93177" bIns="46589" rtlCol="0"/>
          <a:lstStyle>
            <a:lvl1pPr algn="r">
              <a:defRPr sz="1200"/>
            </a:lvl1pPr>
          </a:lstStyle>
          <a:p>
            <a:fld id="{D2DCB935-B14B-9141-A5B7-B65163803703}" type="datetimeFigureOut">
              <a:rPr lang="en-US" smtClean="0"/>
              <a:t>5/6/2021</a:t>
            </a:fld>
            <a:endParaRPr lang="en-US" dirty="0"/>
          </a:p>
        </p:txBody>
      </p:sp>
      <p:sp>
        <p:nvSpPr>
          <p:cNvPr id="4" name="Slide Image Placeholder 3"/>
          <p:cNvSpPr>
            <a:spLocks noGrp="1" noRot="1" noChangeAspect="1"/>
          </p:cNvSpPr>
          <p:nvPr>
            <p:ph type="sldImg" idx="2"/>
          </p:nvPr>
        </p:nvSpPr>
        <p:spPr>
          <a:xfrm>
            <a:off x="2546350" y="876300"/>
            <a:ext cx="4203700" cy="2365375"/>
          </a:xfrm>
          <a:prstGeom prst="rect">
            <a:avLst/>
          </a:prstGeom>
          <a:noFill/>
          <a:ln w="12700">
            <a:solidFill>
              <a:prstClr val="black"/>
            </a:solidFill>
          </a:ln>
        </p:spPr>
        <p:txBody>
          <a:bodyPr vert="horz" lIns="93177" tIns="46589" rIns="93177" bIns="46589" rtlCol="0" anchor="ctr"/>
          <a:lstStyle/>
          <a:p>
            <a:endParaRPr lang="en-US" dirty="0"/>
          </a:p>
        </p:txBody>
      </p:sp>
      <p:sp>
        <p:nvSpPr>
          <p:cNvPr id="5" name="Notes Placeholder 4"/>
          <p:cNvSpPr>
            <a:spLocks noGrp="1"/>
          </p:cNvSpPr>
          <p:nvPr>
            <p:ph type="body" sz="quarter" idx="3"/>
          </p:nvPr>
        </p:nvSpPr>
        <p:spPr>
          <a:xfrm>
            <a:off x="929640" y="3373754"/>
            <a:ext cx="7437120" cy="2760346"/>
          </a:xfrm>
          <a:prstGeom prst="rect">
            <a:avLst/>
          </a:prstGeom>
        </p:spPr>
        <p:txBody>
          <a:bodyPr vert="horz" lIns="93177" tIns="46589" rIns="93177" bIns="46589"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6658664"/>
            <a:ext cx="4028440" cy="351736"/>
          </a:xfrm>
          <a:prstGeom prst="rect">
            <a:avLst/>
          </a:prstGeom>
        </p:spPr>
        <p:txBody>
          <a:bodyPr vert="horz" lIns="93177" tIns="46589" rIns="93177" bIns="46589" rtlCol="0" anchor="b"/>
          <a:lstStyle>
            <a:lvl1pPr algn="l">
              <a:defRPr sz="1200"/>
            </a:lvl1pPr>
          </a:lstStyle>
          <a:p>
            <a:endParaRPr lang="en-US" dirty="0"/>
          </a:p>
        </p:txBody>
      </p:sp>
      <p:sp>
        <p:nvSpPr>
          <p:cNvPr id="7" name="Slide Number Placeholder 6"/>
          <p:cNvSpPr>
            <a:spLocks noGrp="1"/>
          </p:cNvSpPr>
          <p:nvPr>
            <p:ph type="sldNum" sz="quarter" idx="5"/>
          </p:nvPr>
        </p:nvSpPr>
        <p:spPr>
          <a:xfrm>
            <a:off x="5265809" y="6658664"/>
            <a:ext cx="4028440" cy="351736"/>
          </a:xfrm>
          <a:prstGeom prst="rect">
            <a:avLst/>
          </a:prstGeom>
        </p:spPr>
        <p:txBody>
          <a:bodyPr vert="horz" lIns="93177" tIns="46589" rIns="93177" bIns="46589" rtlCol="0" anchor="b"/>
          <a:lstStyle>
            <a:lvl1pPr algn="r">
              <a:defRPr sz="1200"/>
            </a:lvl1pPr>
          </a:lstStyle>
          <a:p>
            <a:fld id="{E05EC090-49E1-4846-BBB9-5D83CB951608}" type="slidenum">
              <a:rPr lang="en-US" smtClean="0"/>
              <a:t>‹#›</a:t>
            </a:fld>
            <a:endParaRPr lang="en-US" dirty="0"/>
          </a:p>
        </p:txBody>
      </p:sp>
    </p:spTree>
    <p:extLst>
      <p:ext uri="{BB962C8B-B14F-4D97-AF65-F5344CB8AC3E}">
        <p14:creationId xmlns:p14="http://schemas.microsoft.com/office/powerpoint/2010/main" val="34794294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05EC090-49E1-4846-BBB9-5D83CB951608}" type="slidenum">
              <a:rPr lang="en-US" smtClean="0"/>
              <a:t>1</a:t>
            </a:fld>
            <a:endParaRPr lang="en-US" dirty="0"/>
          </a:p>
        </p:txBody>
      </p:sp>
    </p:spTree>
    <p:extLst>
      <p:ext uri="{BB962C8B-B14F-4D97-AF65-F5344CB8AC3E}">
        <p14:creationId xmlns:p14="http://schemas.microsoft.com/office/powerpoint/2010/main" val="74992521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Approved April 2021</a:t>
            </a:r>
          </a:p>
        </p:txBody>
      </p:sp>
      <p:sp>
        <p:nvSpPr>
          <p:cNvPr id="4" name="Slide Number Placeholder 3"/>
          <p:cNvSpPr>
            <a:spLocks noGrp="1"/>
          </p:cNvSpPr>
          <p:nvPr>
            <p:ph type="sldNum" sz="quarter" idx="5"/>
          </p:nvPr>
        </p:nvSpPr>
        <p:spPr/>
        <p:txBody>
          <a:bodyPr/>
          <a:lstStyle/>
          <a:p>
            <a:fld id="{E05EC090-49E1-4846-BBB9-5D83CB951608}" type="slidenum">
              <a:rPr lang="en-US" smtClean="0"/>
              <a:t>16</a:t>
            </a:fld>
            <a:endParaRPr lang="en-US" dirty="0"/>
          </a:p>
        </p:txBody>
      </p:sp>
    </p:spTree>
    <p:extLst>
      <p:ext uri="{BB962C8B-B14F-4D97-AF65-F5344CB8AC3E}">
        <p14:creationId xmlns:p14="http://schemas.microsoft.com/office/powerpoint/2010/main" val="205339964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05EC090-49E1-4846-BBB9-5D83CB951608}" type="slidenum">
              <a:rPr lang="en-US" smtClean="0"/>
              <a:t>17</a:t>
            </a:fld>
            <a:endParaRPr lang="en-US" dirty="0"/>
          </a:p>
        </p:txBody>
      </p:sp>
    </p:spTree>
    <p:extLst>
      <p:ext uri="{BB962C8B-B14F-4D97-AF65-F5344CB8AC3E}">
        <p14:creationId xmlns:p14="http://schemas.microsoft.com/office/powerpoint/2010/main" val="144165332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05EC090-49E1-4846-BBB9-5D83CB951608}" type="slidenum">
              <a:rPr lang="en-US" smtClean="0"/>
              <a:t>18</a:t>
            </a:fld>
            <a:endParaRPr lang="en-US" dirty="0"/>
          </a:p>
        </p:txBody>
      </p:sp>
    </p:spTree>
    <p:extLst>
      <p:ext uri="{BB962C8B-B14F-4D97-AF65-F5344CB8AC3E}">
        <p14:creationId xmlns:p14="http://schemas.microsoft.com/office/powerpoint/2010/main" val="338677224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05EC090-49E1-4846-BBB9-5D83CB951608}" type="slidenum">
              <a:rPr lang="en-US" smtClean="0"/>
              <a:t>19</a:t>
            </a:fld>
            <a:endParaRPr lang="en-US" dirty="0"/>
          </a:p>
        </p:txBody>
      </p:sp>
    </p:spTree>
    <p:extLst>
      <p:ext uri="{BB962C8B-B14F-4D97-AF65-F5344CB8AC3E}">
        <p14:creationId xmlns:p14="http://schemas.microsoft.com/office/powerpoint/2010/main" val="91757975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a:t>Cmr</a:t>
            </a:r>
            <a:r>
              <a:rPr lang="en-US" dirty="0"/>
              <a:t>. Cox cited this map to assert that there has been a 50-year “redistribution of wealth”.  </a:t>
            </a:r>
            <a:r>
              <a:rPr lang="en-US" dirty="0" err="1"/>
              <a:t>Cmr</a:t>
            </a:r>
            <a:r>
              <a:rPr lang="en-US" dirty="0"/>
              <a:t>. Cox argued that the absence of a city-wide comprehensive plan is one of the reasons for Chicago’s population decline.</a:t>
            </a:r>
          </a:p>
          <a:p>
            <a:r>
              <a:rPr lang="en-US" dirty="0"/>
              <a:t>Three-year process</a:t>
            </a:r>
          </a:p>
          <a:p>
            <a:r>
              <a:rPr lang="en-US" dirty="0"/>
              <a:t>First stage, past 6 months – talking with residents and stakeholders</a:t>
            </a:r>
          </a:p>
          <a:p>
            <a:endParaRPr lang="en-US" dirty="0"/>
          </a:p>
        </p:txBody>
      </p:sp>
      <p:sp>
        <p:nvSpPr>
          <p:cNvPr id="4" name="Slide Number Placeholder 3"/>
          <p:cNvSpPr>
            <a:spLocks noGrp="1"/>
          </p:cNvSpPr>
          <p:nvPr>
            <p:ph type="sldNum" sz="quarter" idx="5"/>
          </p:nvPr>
        </p:nvSpPr>
        <p:spPr/>
        <p:txBody>
          <a:bodyPr/>
          <a:lstStyle/>
          <a:p>
            <a:fld id="{E05EC090-49E1-4846-BBB9-5D83CB951608}" type="slidenum">
              <a:rPr lang="en-US" smtClean="0"/>
              <a:t>20</a:t>
            </a:fld>
            <a:endParaRPr lang="en-US" dirty="0"/>
          </a:p>
        </p:txBody>
      </p:sp>
    </p:spTree>
    <p:extLst>
      <p:ext uri="{BB962C8B-B14F-4D97-AF65-F5344CB8AC3E}">
        <p14:creationId xmlns:p14="http://schemas.microsoft.com/office/powerpoint/2010/main" val="93207318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5 Themes:</a:t>
            </a:r>
          </a:p>
          <a:p>
            <a:r>
              <a:rPr lang="en-US" dirty="0"/>
              <a:t>Historical Reckoning &amp; Trust Building</a:t>
            </a:r>
          </a:p>
          <a:p>
            <a:r>
              <a:rPr lang="en-US" dirty="0"/>
              <a:t>Evaluation of Equity Impacts</a:t>
            </a:r>
          </a:p>
          <a:p>
            <a:r>
              <a:rPr lang="en-US" dirty="0"/>
              <a:t>Community Engagement</a:t>
            </a:r>
          </a:p>
          <a:p>
            <a:r>
              <a:rPr lang="en-US" dirty="0"/>
              <a:t>Accountability</a:t>
            </a:r>
          </a:p>
          <a:p>
            <a:r>
              <a:rPr lang="en-US" dirty="0"/>
              <a:t>Interagency &amp; Cross Collaboration</a:t>
            </a:r>
          </a:p>
          <a:p>
            <a:endParaRPr lang="en-US" dirty="0"/>
          </a:p>
          <a:p>
            <a:r>
              <a:rPr lang="en-US" dirty="0"/>
              <a:t>7 Pillars:</a:t>
            </a:r>
          </a:p>
          <a:p>
            <a:r>
              <a:rPr lang="en-US" dirty="0"/>
              <a:t>Arts &amp; Culture</a:t>
            </a:r>
          </a:p>
          <a:p>
            <a:r>
              <a:rPr lang="en-US" dirty="0"/>
              <a:t>Economic Development</a:t>
            </a:r>
          </a:p>
          <a:p>
            <a:r>
              <a:rPr lang="en-US" dirty="0"/>
              <a:t>Environment, Climate &amp; Energy</a:t>
            </a:r>
          </a:p>
          <a:p>
            <a:r>
              <a:rPr lang="en-US" dirty="0"/>
              <a:t>Housing &amp; Neighborhoods</a:t>
            </a:r>
          </a:p>
          <a:p>
            <a:r>
              <a:rPr lang="en-US" dirty="0"/>
              <a:t>Lifelong Education</a:t>
            </a:r>
          </a:p>
          <a:p>
            <a:r>
              <a:rPr lang="en-US" dirty="0"/>
              <a:t>Public Health &amp; Safety</a:t>
            </a:r>
          </a:p>
          <a:p>
            <a:r>
              <a:rPr lang="en-US" dirty="0"/>
              <a:t>Transportation &amp; Infrastructure</a:t>
            </a:r>
          </a:p>
          <a:p>
            <a:endParaRPr lang="en-US" dirty="0"/>
          </a:p>
          <a:p>
            <a:endParaRPr lang="en-US" dirty="0"/>
          </a:p>
        </p:txBody>
      </p:sp>
      <p:sp>
        <p:nvSpPr>
          <p:cNvPr id="4" name="Slide Number Placeholder 3"/>
          <p:cNvSpPr>
            <a:spLocks noGrp="1"/>
          </p:cNvSpPr>
          <p:nvPr>
            <p:ph type="sldNum" sz="quarter" idx="5"/>
          </p:nvPr>
        </p:nvSpPr>
        <p:spPr/>
        <p:txBody>
          <a:bodyPr/>
          <a:lstStyle/>
          <a:p>
            <a:fld id="{E05EC090-49E1-4846-BBB9-5D83CB951608}" type="slidenum">
              <a:rPr lang="en-US" smtClean="0"/>
              <a:t>21</a:t>
            </a:fld>
            <a:endParaRPr lang="en-US" dirty="0"/>
          </a:p>
        </p:txBody>
      </p:sp>
    </p:spTree>
    <p:extLst>
      <p:ext uri="{BB962C8B-B14F-4D97-AF65-F5344CB8AC3E}">
        <p14:creationId xmlns:p14="http://schemas.microsoft.com/office/powerpoint/2010/main" val="350654372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“Project” is still 10 or more dwelling units</a:t>
            </a:r>
          </a:p>
          <a:p>
            <a:r>
              <a:rPr lang="en-US" dirty="0"/>
              <a:t>Land Sale and TIF are still triggers</a:t>
            </a:r>
          </a:p>
          <a:p>
            <a:endParaRPr lang="en-US" dirty="0"/>
          </a:p>
        </p:txBody>
      </p:sp>
      <p:sp>
        <p:nvSpPr>
          <p:cNvPr id="4" name="Slide Number Placeholder 3"/>
          <p:cNvSpPr>
            <a:spLocks noGrp="1"/>
          </p:cNvSpPr>
          <p:nvPr>
            <p:ph type="sldNum" sz="quarter" idx="5"/>
          </p:nvPr>
        </p:nvSpPr>
        <p:spPr/>
        <p:txBody>
          <a:bodyPr/>
          <a:lstStyle/>
          <a:p>
            <a:fld id="{E05EC090-49E1-4846-BBB9-5D83CB951608}" type="slidenum">
              <a:rPr lang="en-US" smtClean="0"/>
              <a:t>5</a:t>
            </a:fld>
            <a:endParaRPr lang="en-US" dirty="0"/>
          </a:p>
        </p:txBody>
      </p:sp>
    </p:spTree>
    <p:extLst>
      <p:ext uri="{BB962C8B-B14F-4D97-AF65-F5344CB8AC3E}">
        <p14:creationId xmlns:p14="http://schemas.microsoft.com/office/powerpoint/2010/main" val="251321877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As low as 10% at weighted average of 30% AMI (rental) / 16% at weighted average of 80% AMI (owner-occupied)</a:t>
            </a:r>
          </a:p>
        </p:txBody>
      </p:sp>
      <p:sp>
        <p:nvSpPr>
          <p:cNvPr id="4" name="Slide Number Placeholder 3"/>
          <p:cNvSpPr>
            <a:spLocks noGrp="1"/>
          </p:cNvSpPr>
          <p:nvPr>
            <p:ph type="sldNum" sz="quarter" idx="5"/>
          </p:nvPr>
        </p:nvSpPr>
        <p:spPr/>
        <p:txBody>
          <a:bodyPr/>
          <a:lstStyle/>
          <a:p>
            <a:fld id="{E05EC090-49E1-4846-BBB9-5D83CB951608}" type="slidenum">
              <a:rPr lang="en-US" smtClean="0"/>
              <a:t>8</a:t>
            </a:fld>
            <a:endParaRPr lang="en-US" dirty="0"/>
          </a:p>
        </p:txBody>
      </p:sp>
    </p:spTree>
    <p:extLst>
      <p:ext uri="{BB962C8B-B14F-4D97-AF65-F5344CB8AC3E}">
        <p14:creationId xmlns:p14="http://schemas.microsoft.com/office/powerpoint/2010/main" val="53993568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Off-site units must be located in a downtown district, inclusionary area or community preservation area (i.e., cannot be in low-moderate income area)</a:t>
            </a:r>
          </a:p>
          <a:p>
            <a:r>
              <a:rPr lang="en-US" dirty="0"/>
              <a:t>If triggering project in community preservation area, off-site units must be located within 1 mile</a:t>
            </a:r>
          </a:p>
          <a:p>
            <a:r>
              <a:rPr lang="en-US" dirty="0"/>
              <a:t>If triggering project is in a TSL, must also be in “substantially comparable” TSL</a:t>
            </a:r>
          </a:p>
          <a:p>
            <a:r>
              <a:rPr lang="en-US" dirty="0"/>
              <a:t>Minimum 2 bedrooms</a:t>
            </a:r>
          </a:p>
          <a:p>
            <a:r>
              <a:rPr lang="en-US" dirty="0"/>
              <a:t>New ordinance allows developers to “bridge” timing issue – by placing funds in escrow, thereby waiving requirement that certificate of occupancy be issued for affordable units at the same time as the market rate units</a:t>
            </a:r>
          </a:p>
        </p:txBody>
      </p:sp>
      <p:sp>
        <p:nvSpPr>
          <p:cNvPr id="4" name="Slide Number Placeholder 3"/>
          <p:cNvSpPr>
            <a:spLocks noGrp="1"/>
          </p:cNvSpPr>
          <p:nvPr>
            <p:ph type="sldNum" sz="quarter" idx="5"/>
          </p:nvPr>
        </p:nvSpPr>
        <p:spPr/>
        <p:txBody>
          <a:bodyPr/>
          <a:lstStyle/>
          <a:p>
            <a:fld id="{E05EC090-49E1-4846-BBB9-5D83CB951608}" type="slidenum">
              <a:rPr lang="en-US" smtClean="0"/>
              <a:t>9</a:t>
            </a:fld>
            <a:endParaRPr lang="en-US" dirty="0"/>
          </a:p>
        </p:txBody>
      </p:sp>
    </p:spTree>
    <p:extLst>
      <p:ext uri="{BB962C8B-B14F-4D97-AF65-F5344CB8AC3E}">
        <p14:creationId xmlns:p14="http://schemas.microsoft.com/office/powerpoint/2010/main" val="398640396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Miscellaneous changes – DOH is authorized to enter into service agreements to help with marketing, income qualification, etc.</a:t>
            </a:r>
          </a:p>
        </p:txBody>
      </p:sp>
      <p:sp>
        <p:nvSpPr>
          <p:cNvPr id="4" name="Slide Number Placeholder 3"/>
          <p:cNvSpPr>
            <a:spLocks noGrp="1"/>
          </p:cNvSpPr>
          <p:nvPr>
            <p:ph type="sldNum" sz="quarter" idx="5"/>
          </p:nvPr>
        </p:nvSpPr>
        <p:spPr/>
        <p:txBody>
          <a:bodyPr/>
          <a:lstStyle/>
          <a:p>
            <a:fld id="{E05EC090-49E1-4846-BBB9-5D83CB951608}" type="slidenum">
              <a:rPr lang="en-US" smtClean="0"/>
              <a:t>10</a:t>
            </a:fld>
            <a:endParaRPr lang="en-US" dirty="0"/>
          </a:p>
        </p:txBody>
      </p:sp>
    </p:spTree>
    <p:extLst>
      <p:ext uri="{BB962C8B-B14F-4D97-AF65-F5344CB8AC3E}">
        <p14:creationId xmlns:p14="http://schemas.microsoft.com/office/powerpoint/2010/main" val="344007646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Sequencing</a:t>
            </a:r>
          </a:p>
        </p:txBody>
      </p:sp>
      <p:sp>
        <p:nvSpPr>
          <p:cNvPr id="4" name="Slide Number Placeholder 3"/>
          <p:cNvSpPr>
            <a:spLocks noGrp="1"/>
          </p:cNvSpPr>
          <p:nvPr>
            <p:ph type="sldNum" sz="quarter" idx="5"/>
          </p:nvPr>
        </p:nvSpPr>
        <p:spPr/>
        <p:txBody>
          <a:bodyPr/>
          <a:lstStyle/>
          <a:p>
            <a:fld id="{E05EC090-49E1-4846-BBB9-5D83CB951608}" type="slidenum">
              <a:rPr lang="en-US" smtClean="0"/>
              <a:t>12</a:t>
            </a:fld>
            <a:endParaRPr lang="en-US" dirty="0"/>
          </a:p>
        </p:txBody>
      </p:sp>
    </p:spTree>
    <p:extLst>
      <p:ext uri="{BB962C8B-B14F-4D97-AF65-F5344CB8AC3E}">
        <p14:creationId xmlns:p14="http://schemas.microsoft.com/office/powerpoint/2010/main" val="375356626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Sequencing</a:t>
            </a:r>
          </a:p>
        </p:txBody>
      </p:sp>
      <p:sp>
        <p:nvSpPr>
          <p:cNvPr id="4" name="Slide Number Placeholder 3"/>
          <p:cNvSpPr>
            <a:spLocks noGrp="1"/>
          </p:cNvSpPr>
          <p:nvPr>
            <p:ph type="sldNum" sz="quarter" idx="5"/>
          </p:nvPr>
        </p:nvSpPr>
        <p:spPr/>
        <p:txBody>
          <a:bodyPr/>
          <a:lstStyle/>
          <a:p>
            <a:fld id="{E05EC090-49E1-4846-BBB9-5D83CB951608}" type="slidenum">
              <a:rPr lang="en-US" smtClean="0"/>
              <a:t>13</a:t>
            </a:fld>
            <a:endParaRPr lang="en-US" dirty="0"/>
          </a:p>
        </p:txBody>
      </p:sp>
    </p:spTree>
    <p:extLst>
      <p:ext uri="{BB962C8B-B14F-4D97-AF65-F5344CB8AC3E}">
        <p14:creationId xmlns:p14="http://schemas.microsoft.com/office/powerpoint/2010/main" val="268970526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Approved April 2021</a:t>
            </a:r>
          </a:p>
        </p:txBody>
      </p:sp>
      <p:sp>
        <p:nvSpPr>
          <p:cNvPr id="4" name="Slide Number Placeholder 3"/>
          <p:cNvSpPr>
            <a:spLocks noGrp="1"/>
          </p:cNvSpPr>
          <p:nvPr>
            <p:ph type="sldNum" sz="quarter" idx="5"/>
          </p:nvPr>
        </p:nvSpPr>
        <p:spPr/>
        <p:txBody>
          <a:bodyPr/>
          <a:lstStyle/>
          <a:p>
            <a:fld id="{E05EC090-49E1-4846-BBB9-5D83CB951608}" type="slidenum">
              <a:rPr lang="en-US" smtClean="0"/>
              <a:t>14</a:t>
            </a:fld>
            <a:endParaRPr lang="en-US" dirty="0"/>
          </a:p>
        </p:txBody>
      </p:sp>
    </p:spTree>
    <p:extLst>
      <p:ext uri="{BB962C8B-B14F-4D97-AF65-F5344CB8AC3E}">
        <p14:creationId xmlns:p14="http://schemas.microsoft.com/office/powerpoint/2010/main" val="357552758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Approved April 2021</a:t>
            </a:r>
          </a:p>
        </p:txBody>
      </p:sp>
      <p:sp>
        <p:nvSpPr>
          <p:cNvPr id="4" name="Slide Number Placeholder 3"/>
          <p:cNvSpPr>
            <a:spLocks noGrp="1"/>
          </p:cNvSpPr>
          <p:nvPr>
            <p:ph type="sldNum" sz="quarter" idx="5"/>
          </p:nvPr>
        </p:nvSpPr>
        <p:spPr/>
        <p:txBody>
          <a:bodyPr/>
          <a:lstStyle/>
          <a:p>
            <a:fld id="{E05EC090-49E1-4846-BBB9-5D83CB951608}" type="slidenum">
              <a:rPr lang="en-US" smtClean="0"/>
              <a:t>15</a:t>
            </a:fld>
            <a:endParaRPr lang="en-US" dirty="0"/>
          </a:p>
        </p:txBody>
      </p:sp>
    </p:spTree>
    <p:extLst>
      <p:ext uri="{BB962C8B-B14F-4D97-AF65-F5344CB8AC3E}">
        <p14:creationId xmlns:p14="http://schemas.microsoft.com/office/powerpoint/2010/main" val="3630800295"/>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4.emf"/><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image" Target="../media/image5.emf"/><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No Image Cove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6F40CF8B-694B-D74A-9EA0-5A303585C648}"/>
              </a:ext>
            </a:extLst>
          </p:cNvPr>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515938" y="6062542"/>
            <a:ext cx="730800" cy="427158"/>
          </a:xfrm>
          <a:prstGeom prst="rect">
            <a:avLst/>
          </a:prstGeom>
        </p:spPr>
      </p:pic>
      <p:sp>
        <p:nvSpPr>
          <p:cNvPr id="2" name="Title 1"/>
          <p:cNvSpPr>
            <a:spLocks noGrp="1"/>
          </p:cNvSpPr>
          <p:nvPr>
            <p:ph type="title"/>
          </p:nvPr>
        </p:nvSpPr>
        <p:spPr>
          <a:xfrm>
            <a:off x="515938" y="1789948"/>
            <a:ext cx="5832476" cy="1000317"/>
          </a:xfrm>
          <a:prstGeom prst="rect">
            <a:avLst/>
          </a:prstGeom>
        </p:spPr>
        <p:txBody>
          <a:bodyPr lIns="0" tIns="0" rIns="0" bIns="0"/>
          <a:lstStyle>
            <a:lvl1pPr algn="l">
              <a:defRPr sz="3600" b="0" i="0">
                <a:solidFill>
                  <a:schemeClr val="bg1"/>
                </a:solidFill>
                <a:latin typeface="Cambria" charset="0"/>
                <a:ea typeface="Cambria" charset="0"/>
                <a:cs typeface="Cambria" charset="0"/>
              </a:defRPr>
            </a:lvl1pPr>
          </a:lstStyle>
          <a:p>
            <a:r>
              <a:rPr lang="en-US"/>
              <a:t>Click to edit Master title style</a:t>
            </a:r>
            <a:endParaRPr lang="en-US" dirty="0"/>
          </a:p>
        </p:txBody>
      </p:sp>
      <p:sp>
        <p:nvSpPr>
          <p:cNvPr id="9" name="Text Placeholder 7">
            <a:extLst>
              <a:ext uri="{FF2B5EF4-FFF2-40B4-BE49-F238E27FC236}">
                <a16:creationId xmlns:a16="http://schemas.microsoft.com/office/drawing/2014/main" id="{4F8E9120-7FF1-4744-A198-62808AD32342}"/>
              </a:ext>
            </a:extLst>
          </p:cNvPr>
          <p:cNvSpPr>
            <a:spLocks noGrp="1"/>
          </p:cNvSpPr>
          <p:nvPr>
            <p:ph type="body" sz="quarter" idx="13" hasCustomPrompt="1"/>
          </p:nvPr>
        </p:nvSpPr>
        <p:spPr>
          <a:xfrm>
            <a:off x="515938" y="2903865"/>
            <a:ext cx="5832475" cy="525135"/>
          </a:xfrm>
          <a:prstGeom prst="rect">
            <a:avLst/>
          </a:prstGeom>
        </p:spPr>
        <p:txBody>
          <a:bodyPr wrap="square" lIns="0" tIns="0" rIns="0" bIns="0"/>
          <a:lstStyle>
            <a:lvl1pPr marL="0" indent="0" algn="l">
              <a:lnSpc>
                <a:spcPct val="100000"/>
              </a:lnSpc>
              <a:buNone/>
              <a:defRPr sz="2000" b="0" i="0">
                <a:solidFill>
                  <a:schemeClr val="bg1"/>
                </a:solidFill>
                <a:latin typeface="Arial" charset="0"/>
                <a:ea typeface="Arial" charset="0"/>
                <a:cs typeface="Arial" charset="0"/>
              </a:defRPr>
            </a:lvl1pPr>
          </a:lstStyle>
          <a:p>
            <a:pPr lvl="0"/>
            <a:r>
              <a:rPr lang="en-US" dirty="0"/>
              <a:t>Subhead Line 1</a:t>
            </a:r>
          </a:p>
        </p:txBody>
      </p:sp>
      <p:sp>
        <p:nvSpPr>
          <p:cNvPr id="10" name="Date Placeholder 3">
            <a:extLst>
              <a:ext uri="{FF2B5EF4-FFF2-40B4-BE49-F238E27FC236}">
                <a16:creationId xmlns:a16="http://schemas.microsoft.com/office/drawing/2014/main" id="{35BB08A7-8085-8845-B707-4F97CCAD6E1B}"/>
              </a:ext>
            </a:extLst>
          </p:cNvPr>
          <p:cNvSpPr>
            <a:spLocks noGrp="1"/>
          </p:cNvSpPr>
          <p:nvPr>
            <p:ph type="dt" sz="half" idx="2"/>
          </p:nvPr>
        </p:nvSpPr>
        <p:spPr>
          <a:xfrm>
            <a:off x="9914457" y="6222223"/>
            <a:ext cx="1727200" cy="260593"/>
          </a:xfrm>
          <a:prstGeom prst="rect">
            <a:avLst/>
          </a:prstGeom>
        </p:spPr>
        <p:txBody>
          <a:bodyPr vert="horz" lIns="0" tIns="0" rIns="0" bIns="0" rtlCol="0" anchor="ctr"/>
          <a:lstStyle>
            <a:lvl1pPr algn="r">
              <a:defRPr sz="1100" b="0" i="0">
                <a:solidFill>
                  <a:schemeClr val="bg1"/>
                </a:solidFill>
                <a:latin typeface="+mn-lt"/>
                <a:ea typeface="Cambria" charset="0"/>
                <a:cs typeface="Cambria" charset="0"/>
              </a:defRPr>
            </a:lvl1pPr>
          </a:lstStyle>
          <a:p>
            <a:r>
              <a:rPr lang="en-US"/>
              <a:t>Date</a:t>
            </a:r>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Blank Layout Gray">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8B5C996B-0918-804B-BD4C-32A658B584F3}"/>
              </a:ext>
            </a:extLst>
          </p:cNvPr>
          <p:cNvSpPr/>
          <p:nvPr userDrawn="1"/>
        </p:nvSpPr>
        <p:spPr>
          <a:xfrm>
            <a:off x="0" y="1432200"/>
            <a:ext cx="12192000" cy="5149617"/>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2"/>
              </a:solidFill>
            </a:endParaRPr>
          </a:p>
        </p:txBody>
      </p:sp>
      <p:sp>
        <p:nvSpPr>
          <p:cNvPr id="12" name="Rectangle 11">
            <a:extLst>
              <a:ext uri="{FF2B5EF4-FFF2-40B4-BE49-F238E27FC236}">
                <a16:creationId xmlns:a16="http://schemas.microsoft.com/office/drawing/2014/main" id="{FD7420B5-0C7D-8A40-916E-9DC1FF97152E}"/>
              </a:ext>
            </a:extLst>
          </p:cNvPr>
          <p:cNvSpPr/>
          <p:nvPr userDrawn="1"/>
        </p:nvSpPr>
        <p:spPr>
          <a:xfrm>
            <a:off x="0" y="6582427"/>
            <a:ext cx="12191999" cy="275573"/>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Date Placeholder 4">
            <a:extLst>
              <a:ext uri="{FF2B5EF4-FFF2-40B4-BE49-F238E27FC236}">
                <a16:creationId xmlns:a16="http://schemas.microsoft.com/office/drawing/2014/main" id="{95453CEA-0594-AC4A-BD6E-7EB2750A8464}"/>
              </a:ext>
            </a:extLst>
          </p:cNvPr>
          <p:cNvSpPr>
            <a:spLocks noGrp="1"/>
          </p:cNvSpPr>
          <p:nvPr>
            <p:ph type="dt" sz="half" idx="10"/>
          </p:nvPr>
        </p:nvSpPr>
        <p:spPr>
          <a:xfrm>
            <a:off x="9948863" y="6582427"/>
            <a:ext cx="1727201" cy="274964"/>
          </a:xfrm>
        </p:spPr>
        <p:txBody>
          <a:bodyPr/>
          <a:lstStyle>
            <a:lvl1pPr>
              <a:defRPr>
                <a:solidFill>
                  <a:schemeClr val="accent5"/>
                </a:solidFill>
              </a:defRPr>
            </a:lvl1pPr>
          </a:lstStyle>
          <a:p>
            <a:r>
              <a:rPr lang="en-US"/>
              <a:t>Date</a:t>
            </a:r>
            <a:endParaRPr lang="en-US" dirty="0"/>
          </a:p>
        </p:txBody>
      </p:sp>
      <p:sp>
        <p:nvSpPr>
          <p:cNvPr id="15" name="Slide Number Placeholder 6">
            <a:extLst>
              <a:ext uri="{FF2B5EF4-FFF2-40B4-BE49-F238E27FC236}">
                <a16:creationId xmlns:a16="http://schemas.microsoft.com/office/drawing/2014/main" id="{3C85EFBF-591E-C04B-B78E-407F8CD2F721}"/>
              </a:ext>
            </a:extLst>
          </p:cNvPr>
          <p:cNvSpPr>
            <a:spLocks noGrp="1"/>
          </p:cNvSpPr>
          <p:nvPr>
            <p:ph type="sldNum" sz="quarter" idx="12"/>
          </p:nvPr>
        </p:nvSpPr>
        <p:spPr>
          <a:xfrm>
            <a:off x="11676063" y="6582426"/>
            <a:ext cx="515935" cy="275573"/>
          </a:xfrm>
        </p:spPr>
        <p:txBody>
          <a:bodyPr/>
          <a:lstStyle>
            <a:lvl1pPr>
              <a:defRPr>
                <a:solidFill>
                  <a:schemeClr val="accent5"/>
                </a:solidFill>
              </a:defRPr>
            </a:lvl1pPr>
          </a:lstStyle>
          <a:p>
            <a:fld id="{F9591D4C-BB8F-AE46-BE73-C616F30BBC5B}" type="slidenum">
              <a:rPr lang="en-US" smtClean="0"/>
              <a:pPr/>
              <a:t>‹#›</a:t>
            </a:fld>
            <a:endParaRPr lang="en-US" dirty="0"/>
          </a:p>
        </p:txBody>
      </p:sp>
      <p:sp>
        <p:nvSpPr>
          <p:cNvPr id="17" name="Text Placeholder 1">
            <a:extLst>
              <a:ext uri="{FF2B5EF4-FFF2-40B4-BE49-F238E27FC236}">
                <a16:creationId xmlns:a16="http://schemas.microsoft.com/office/drawing/2014/main" id="{B425B684-C025-7A40-8525-E424A3D79E9C}"/>
              </a:ext>
            </a:extLst>
          </p:cNvPr>
          <p:cNvSpPr>
            <a:spLocks noGrp="1"/>
          </p:cNvSpPr>
          <p:nvPr>
            <p:ph type="body" sz="quarter" idx="15" hasCustomPrompt="1"/>
          </p:nvPr>
        </p:nvSpPr>
        <p:spPr>
          <a:xfrm>
            <a:off x="515938" y="899161"/>
            <a:ext cx="11160125" cy="237308"/>
          </a:xfrm>
          <a:prstGeom prst="rect">
            <a:avLst/>
          </a:prstGeom>
        </p:spPr>
        <p:txBody>
          <a:bodyPr rtlCol="0"/>
          <a:lstStyle>
            <a:lvl1pPr marL="0" indent="0">
              <a:lnSpc>
                <a:spcPct val="100000"/>
              </a:lnSpc>
              <a:buNone/>
              <a:defRPr sz="1800">
                <a:solidFill>
                  <a:schemeClr val="tx2"/>
                </a:solidFill>
              </a:defRPr>
            </a:lvl1pPr>
          </a:lstStyle>
          <a:p>
            <a:pPr defTabSz="180000" fontAlgn="auto">
              <a:spcAft>
                <a:spcPts val="0"/>
              </a:spcAft>
              <a:defRPr/>
            </a:pPr>
            <a:r>
              <a:rPr lang="en-US" dirty="0"/>
              <a:t>Optional Subtitle</a:t>
            </a:r>
          </a:p>
        </p:txBody>
      </p:sp>
      <p:sp>
        <p:nvSpPr>
          <p:cNvPr id="10" name="TextBox 9">
            <a:extLst>
              <a:ext uri="{FF2B5EF4-FFF2-40B4-BE49-F238E27FC236}">
                <a16:creationId xmlns:a16="http://schemas.microsoft.com/office/drawing/2014/main" id="{ED625D71-D389-4AAD-A767-6FB8822E9777}"/>
              </a:ext>
            </a:extLst>
          </p:cNvPr>
          <p:cNvSpPr txBox="1"/>
          <p:nvPr userDrawn="1"/>
        </p:nvSpPr>
        <p:spPr>
          <a:xfrm>
            <a:off x="515938" y="6596798"/>
            <a:ext cx="1727199" cy="246221"/>
          </a:xfrm>
          <a:prstGeom prst="rect">
            <a:avLst/>
          </a:prstGeom>
          <a:noFill/>
        </p:spPr>
        <p:txBody>
          <a:bodyPr wrap="square" lIns="0" rtlCol="0">
            <a:spAutoFit/>
          </a:bodyPr>
          <a:lstStyle/>
          <a:p>
            <a:r>
              <a:rPr lang="en-US" sz="1000" b="0" dirty="0">
                <a:solidFill>
                  <a:schemeClr val="bg1"/>
                </a:solidFill>
              </a:rPr>
              <a:t>www.dlapiper.com</a:t>
            </a:r>
          </a:p>
        </p:txBody>
      </p:sp>
      <p:sp>
        <p:nvSpPr>
          <p:cNvPr id="2" name="Title 1"/>
          <p:cNvSpPr>
            <a:spLocks noGrp="1"/>
          </p:cNvSpPr>
          <p:nvPr>
            <p:ph type="title" hasCustomPrompt="1"/>
          </p:nvPr>
        </p:nvSpPr>
        <p:spPr/>
        <p:txBody>
          <a:bodyPr/>
          <a:lstStyle/>
          <a:p>
            <a:r>
              <a:rPr lang="en-US" dirty="0"/>
              <a:t>Click to edit title</a:t>
            </a:r>
          </a:p>
        </p:txBody>
      </p:sp>
      <p:sp>
        <p:nvSpPr>
          <p:cNvPr id="4" name="Footer Placeholder 3"/>
          <p:cNvSpPr>
            <a:spLocks noGrp="1"/>
          </p:cNvSpPr>
          <p:nvPr>
            <p:ph type="ftr" sz="quarter" idx="17"/>
          </p:nvPr>
        </p:nvSpPr>
        <p:spPr/>
        <p:txBody>
          <a:bodyPr/>
          <a:lstStyle>
            <a:lvl1pPr>
              <a:defRPr>
                <a:solidFill>
                  <a:schemeClr val="bg1"/>
                </a:solidFill>
              </a:defRPr>
            </a:lvl1pPr>
          </a:lstStyle>
          <a:p>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ext Layout Dark">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8B5C996B-0918-804B-BD4C-32A658B584F3}"/>
              </a:ext>
            </a:extLst>
          </p:cNvPr>
          <p:cNvSpPr/>
          <p:nvPr userDrawn="1"/>
        </p:nvSpPr>
        <p:spPr>
          <a:xfrm>
            <a:off x="0" y="0"/>
            <a:ext cx="12192000" cy="6581817"/>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Text Placeholder 2">
            <a:extLst>
              <a:ext uri="{FF2B5EF4-FFF2-40B4-BE49-F238E27FC236}">
                <a16:creationId xmlns:a16="http://schemas.microsoft.com/office/drawing/2014/main" id="{65975A82-7EB2-6E48-B38C-B5AEBD5D9A89}"/>
              </a:ext>
            </a:extLst>
          </p:cNvPr>
          <p:cNvSpPr>
            <a:spLocks noGrp="1" noChangeAspect="1"/>
          </p:cNvSpPr>
          <p:nvPr>
            <p:ph type="body" idx="1" hasCustomPrompt="1"/>
          </p:nvPr>
        </p:nvSpPr>
        <p:spPr>
          <a:xfrm>
            <a:off x="515938" y="1432200"/>
            <a:ext cx="11160124" cy="435600"/>
          </a:xfrm>
          <a:prstGeom prst="rect">
            <a:avLst/>
          </a:prstGeom>
        </p:spPr>
        <p:txBody>
          <a:bodyPr anchor="t" anchorCtr="0">
            <a:normAutofit/>
          </a:bodyPr>
          <a:lstStyle>
            <a:lvl1pPr marL="0" indent="0">
              <a:lnSpc>
                <a:spcPct val="100000"/>
              </a:lnSpc>
              <a:buNone/>
              <a:defRPr sz="2200" b="1" baseline="0">
                <a:solidFill>
                  <a:schemeClr val="accent6"/>
                </a:solidFill>
                <a:latin typeface="Cambria" panose="02040503050406030204" pitchFamily="18"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Optional Subhead</a:t>
            </a:r>
          </a:p>
        </p:txBody>
      </p:sp>
      <p:sp>
        <p:nvSpPr>
          <p:cNvPr id="14" name="Date Placeholder 4">
            <a:extLst>
              <a:ext uri="{FF2B5EF4-FFF2-40B4-BE49-F238E27FC236}">
                <a16:creationId xmlns:a16="http://schemas.microsoft.com/office/drawing/2014/main" id="{95453CEA-0594-AC4A-BD6E-7EB2750A8464}"/>
              </a:ext>
            </a:extLst>
          </p:cNvPr>
          <p:cNvSpPr>
            <a:spLocks noGrp="1"/>
          </p:cNvSpPr>
          <p:nvPr>
            <p:ph type="dt" sz="half" idx="10"/>
          </p:nvPr>
        </p:nvSpPr>
        <p:spPr>
          <a:xfrm>
            <a:off x="9948863" y="6582427"/>
            <a:ext cx="1727201" cy="274964"/>
          </a:xfrm>
        </p:spPr>
        <p:txBody>
          <a:bodyPr/>
          <a:lstStyle>
            <a:lvl1pPr>
              <a:defRPr>
                <a:solidFill>
                  <a:schemeClr val="tx1"/>
                </a:solidFill>
              </a:defRPr>
            </a:lvl1pPr>
          </a:lstStyle>
          <a:p>
            <a:r>
              <a:rPr lang="en-US"/>
              <a:t>Date</a:t>
            </a:r>
            <a:endParaRPr lang="en-US" dirty="0"/>
          </a:p>
        </p:txBody>
      </p:sp>
      <p:sp>
        <p:nvSpPr>
          <p:cNvPr id="15" name="Slide Number Placeholder 6">
            <a:extLst>
              <a:ext uri="{FF2B5EF4-FFF2-40B4-BE49-F238E27FC236}">
                <a16:creationId xmlns:a16="http://schemas.microsoft.com/office/drawing/2014/main" id="{3C85EFBF-591E-C04B-B78E-407F8CD2F721}"/>
              </a:ext>
            </a:extLst>
          </p:cNvPr>
          <p:cNvSpPr>
            <a:spLocks noGrp="1"/>
          </p:cNvSpPr>
          <p:nvPr>
            <p:ph type="sldNum" sz="quarter" idx="12"/>
          </p:nvPr>
        </p:nvSpPr>
        <p:spPr>
          <a:xfrm>
            <a:off x="11676063" y="6582426"/>
            <a:ext cx="515935" cy="275573"/>
          </a:xfrm>
        </p:spPr>
        <p:txBody>
          <a:bodyPr/>
          <a:lstStyle>
            <a:lvl1pPr>
              <a:defRPr>
                <a:solidFill>
                  <a:schemeClr val="tx1"/>
                </a:solidFill>
              </a:defRPr>
            </a:lvl1pPr>
          </a:lstStyle>
          <a:p>
            <a:fld id="{F9591D4C-BB8F-AE46-BE73-C616F30BBC5B}" type="slidenum">
              <a:rPr lang="en-US" smtClean="0"/>
              <a:pPr/>
              <a:t>‹#›</a:t>
            </a:fld>
            <a:endParaRPr lang="en-US" dirty="0"/>
          </a:p>
        </p:txBody>
      </p:sp>
      <p:sp>
        <p:nvSpPr>
          <p:cNvPr id="17" name="Text Placeholder 1">
            <a:extLst>
              <a:ext uri="{FF2B5EF4-FFF2-40B4-BE49-F238E27FC236}">
                <a16:creationId xmlns:a16="http://schemas.microsoft.com/office/drawing/2014/main" id="{B425B684-C025-7A40-8525-E424A3D79E9C}"/>
              </a:ext>
            </a:extLst>
          </p:cNvPr>
          <p:cNvSpPr>
            <a:spLocks noGrp="1"/>
          </p:cNvSpPr>
          <p:nvPr>
            <p:ph type="body" sz="quarter" idx="15" hasCustomPrompt="1"/>
          </p:nvPr>
        </p:nvSpPr>
        <p:spPr>
          <a:xfrm>
            <a:off x="515938" y="899161"/>
            <a:ext cx="11160125" cy="237308"/>
          </a:xfrm>
          <a:prstGeom prst="rect">
            <a:avLst/>
          </a:prstGeom>
        </p:spPr>
        <p:txBody>
          <a:bodyPr rtlCol="0"/>
          <a:lstStyle>
            <a:lvl1pPr marL="0" indent="0">
              <a:lnSpc>
                <a:spcPct val="100000"/>
              </a:lnSpc>
              <a:buNone/>
              <a:defRPr sz="1800">
                <a:solidFill>
                  <a:schemeClr val="bg2"/>
                </a:solidFill>
              </a:defRPr>
            </a:lvl1pPr>
          </a:lstStyle>
          <a:p>
            <a:pPr defTabSz="180000" fontAlgn="auto">
              <a:spcAft>
                <a:spcPts val="0"/>
              </a:spcAft>
              <a:defRPr/>
            </a:pPr>
            <a:r>
              <a:rPr lang="en-US" dirty="0"/>
              <a:t>Optional Subtitle</a:t>
            </a:r>
          </a:p>
        </p:txBody>
      </p:sp>
      <p:sp>
        <p:nvSpPr>
          <p:cNvPr id="2" name="Title 1"/>
          <p:cNvSpPr>
            <a:spLocks noGrp="1"/>
          </p:cNvSpPr>
          <p:nvPr>
            <p:ph type="title" hasCustomPrompt="1"/>
          </p:nvPr>
        </p:nvSpPr>
        <p:spPr/>
        <p:txBody>
          <a:bodyPr/>
          <a:lstStyle>
            <a:lvl1pPr>
              <a:defRPr>
                <a:solidFill>
                  <a:schemeClr val="bg1"/>
                </a:solidFill>
              </a:defRPr>
            </a:lvl1pPr>
          </a:lstStyle>
          <a:p>
            <a:r>
              <a:rPr lang="en-US" dirty="0"/>
              <a:t>Click to edit title</a:t>
            </a:r>
          </a:p>
        </p:txBody>
      </p:sp>
      <p:sp>
        <p:nvSpPr>
          <p:cNvPr id="4" name="Footer Placeholder 3"/>
          <p:cNvSpPr>
            <a:spLocks noGrp="1"/>
          </p:cNvSpPr>
          <p:nvPr>
            <p:ph type="ftr" sz="quarter" idx="17"/>
          </p:nvPr>
        </p:nvSpPr>
        <p:spPr/>
        <p:txBody>
          <a:bodyPr/>
          <a:lstStyle>
            <a:lvl1pPr>
              <a:defRPr>
                <a:solidFill>
                  <a:schemeClr val="tx1"/>
                </a:solidFill>
              </a:defRPr>
            </a:lvl1pPr>
          </a:lstStyle>
          <a:p>
            <a:endParaRPr lang="en-US" dirty="0"/>
          </a:p>
        </p:txBody>
      </p:sp>
      <p:sp>
        <p:nvSpPr>
          <p:cNvPr id="13" name="Content Placeholder 8"/>
          <p:cNvSpPr>
            <a:spLocks noGrp="1"/>
          </p:cNvSpPr>
          <p:nvPr>
            <p:ph sz="quarter" idx="18"/>
          </p:nvPr>
        </p:nvSpPr>
        <p:spPr>
          <a:xfrm>
            <a:off x="515938" y="1882171"/>
            <a:ext cx="11160125" cy="4426554"/>
          </a:xfrm>
        </p:spPr>
        <p:txBody>
          <a:bodyPr/>
          <a:lstStyle>
            <a:lvl1pPr>
              <a:lnSpc>
                <a:spcPct val="100000"/>
              </a:lnSpc>
              <a:defRPr>
                <a:solidFill>
                  <a:schemeClr val="bg1"/>
                </a:solidFill>
              </a:defRPr>
            </a:lvl1pPr>
            <a:lvl2pPr>
              <a:lnSpc>
                <a:spcPct val="100000"/>
              </a:lnSpc>
              <a:defRPr>
                <a:solidFill>
                  <a:schemeClr val="bg1"/>
                </a:solidFill>
              </a:defRPr>
            </a:lvl2pPr>
            <a:lvl3pPr>
              <a:lnSpc>
                <a:spcPct val="100000"/>
              </a:lnSpc>
              <a:defRPr>
                <a:solidFill>
                  <a:schemeClr val="bg1"/>
                </a:solidFill>
              </a:defRPr>
            </a:lvl3pPr>
            <a:lvl4pPr>
              <a:lnSpc>
                <a:spcPct val="100000"/>
              </a:lnSpc>
              <a:defRPr>
                <a:solidFill>
                  <a:schemeClr val="bg1"/>
                </a:solidFill>
              </a:defRPr>
            </a:lvl4pPr>
            <a:lvl5pPr>
              <a:lnSpc>
                <a:spcPct val="100000"/>
              </a:lnSpc>
              <a:defRPr>
                <a:solidFill>
                  <a:schemeClr val="bg1"/>
                </a:solidFill>
              </a:defRPr>
            </a:lvl5pPr>
            <a:lvl6pPr>
              <a:defRPr>
                <a:solidFill>
                  <a:schemeClr val="bg1"/>
                </a:solidFill>
              </a:defRPr>
            </a:lvl6pPr>
            <a:lvl7pPr>
              <a:defRPr>
                <a:solidFill>
                  <a:schemeClr val="bg1"/>
                </a:solidFill>
              </a:defRPr>
            </a:lvl7pPr>
            <a:lvl8pPr>
              <a:defRPr>
                <a:solidFill>
                  <a:schemeClr val="bg1"/>
                </a:solidFill>
              </a:defRPr>
            </a:lvl8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TextBox 9">
            <a:extLst>
              <a:ext uri="{FF2B5EF4-FFF2-40B4-BE49-F238E27FC236}">
                <a16:creationId xmlns:a16="http://schemas.microsoft.com/office/drawing/2014/main" id="{6CBF0F17-D7C8-7243-BD94-CF6519775FE5}"/>
              </a:ext>
            </a:extLst>
          </p:cNvPr>
          <p:cNvSpPr txBox="1"/>
          <p:nvPr userDrawn="1"/>
        </p:nvSpPr>
        <p:spPr>
          <a:xfrm>
            <a:off x="515938" y="6596798"/>
            <a:ext cx="1727199" cy="246221"/>
          </a:xfrm>
          <a:prstGeom prst="rect">
            <a:avLst/>
          </a:prstGeom>
          <a:noFill/>
        </p:spPr>
        <p:txBody>
          <a:bodyPr wrap="square" lIns="0" rtlCol="0">
            <a:spAutoFit/>
          </a:bodyPr>
          <a:lstStyle/>
          <a:p>
            <a:r>
              <a:rPr lang="en-US" sz="1000" b="0" dirty="0">
                <a:solidFill>
                  <a:schemeClr val="tx1"/>
                </a:solidFill>
              </a:rPr>
              <a:t>www.dlapiper.com</a:t>
            </a: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ext Layout Dark w/Sidebar">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8B5C996B-0918-804B-BD4C-32A658B584F3}"/>
              </a:ext>
            </a:extLst>
          </p:cNvPr>
          <p:cNvSpPr/>
          <p:nvPr userDrawn="1"/>
        </p:nvSpPr>
        <p:spPr>
          <a:xfrm>
            <a:off x="0" y="0"/>
            <a:ext cx="12192000" cy="6581817"/>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Date Placeholder 4">
            <a:extLst>
              <a:ext uri="{FF2B5EF4-FFF2-40B4-BE49-F238E27FC236}">
                <a16:creationId xmlns:a16="http://schemas.microsoft.com/office/drawing/2014/main" id="{95453CEA-0594-AC4A-BD6E-7EB2750A8464}"/>
              </a:ext>
            </a:extLst>
          </p:cNvPr>
          <p:cNvSpPr>
            <a:spLocks noGrp="1"/>
          </p:cNvSpPr>
          <p:nvPr>
            <p:ph type="dt" sz="half" idx="10"/>
          </p:nvPr>
        </p:nvSpPr>
        <p:spPr>
          <a:xfrm>
            <a:off x="9948863" y="6582427"/>
            <a:ext cx="1727201" cy="274964"/>
          </a:xfrm>
        </p:spPr>
        <p:txBody>
          <a:bodyPr/>
          <a:lstStyle>
            <a:lvl1pPr>
              <a:defRPr>
                <a:solidFill>
                  <a:schemeClr val="tx1"/>
                </a:solidFill>
              </a:defRPr>
            </a:lvl1pPr>
          </a:lstStyle>
          <a:p>
            <a:r>
              <a:rPr lang="en-US"/>
              <a:t>Date</a:t>
            </a:r>
            <a:endParaRPr lang="en-US" dirty="0"/>
          </a:p>
        </p:txBody>
      </p:sp>
      <p:sp>
        <p:nvSpPr>
          <p:cNvPr id="15" name="Slide Number Placeholder 6">
            <a:extLst>
              <a:ext uri="{FF2B5EF4-FFF2-40B4-BE49-F238E27FC236}">
                <a16:creationId xmlns:a16="http://schemas.microsoft.com/office/drawing/2014/main" id="{3C85EFBF-591E-C04B-B78E-407F8CD2F721}"/>
              </a:ext>
            </a:extLst>
          </p:cNvPr>
          <p:cNvSpPr>
            <a:spLocks noGrp="1"/>
          </p:cNvSpPr>
          <p:nvPr>
            <p:ph type="sldNum" sz="quarter" idx="12"/>
          </p:nvPr>
        </p:nvSpPr>
        <p:spPr>
          <a:xfrm>
            <a:off x="11676063" y="6582426"/>
            <a:ext cx="515935" cy="275573"/>
          </a:xfrm>
        </p:spPr>
        <p:txBody>
          <a:bodyPr/>
          <a:lstStyle>
            <a:lvl1pPr>
              <a:defRPr>
                <a:solidFill>
                  <a:schemeClr val="tx1"/>
                </a:solidFill>
              </a:defRPr>
            </a:lvl1pPr>
          </a:lstStyle>
          <a:p>
            <a:fld id="{F9591D4C-BB8F-AE46-BE73-C616F30BBC5B}" type="slidenum">
              <a:rPr lang="en-US" smtClean="0"/>
              <a:pPr/>
              <a:t>‹#›</a:t>
            </a:fld>
            <a:endParaRPr lang="en-US" dirty="0"/>
          </a:p>
        </p:txBody>
      </p:sp>
      <p:sp>
        <p:nvSpPr>
          <p:cNvPr id="17" name="Text Placeholder 1">
            <a:extLst>
              <a:ext uri="{FF2B5EF4-FFF2-40B4-BE49-F238E27FC236}">
                <a16:creationId xmlns:a16="http://schemas.microsoft.com/office/drawing/2014/main" id="{B425B684-C025-7A40-8525-E424A3D79E9C}"/>
              </a:ext>
            </a:extLst>
          </p:cNvPr>
          <p:cNvSpPr>
            <a:spLocks noGrp="1"/>
          </p:cNvSpPr>
          <p:nvPr>
            <p:ph type="body" sz="quarter" idx="15" hasCustomPrompt="1"/>
          </p:nvPr>
        </p:nvSpPr>
        <p:spPr>
          <a:xfrm>
            <a:off x="515939" y="899161"/>
            <a:ext cx="7380288" cy="237308"/>
          </a:xfrm>
          <a:prstGeom prst="rect">
            <a:avLst/>
          </a:prstGeom>
        </p:spPr>
        <p:txBody>
          <a:bodyPr rtlCol="0"/>
          <a:lstStyle>
            <a:lvl1pPr marL="0" indent="0">
              <a:lnSpc>
                <a:spcPct val="100000"/>
              </a:lnSpc>
              <a:buNone/>
              <a:defRPr sz="1800">
                <a:solidFill>
                  <a:schemeClr val="bg2"/>
                </a:solidFill>
              </a:defRPr>
            </a:lvl1pPr>
          </a:lstStyle>
          <a:p>
            <a:pPr defTabSz="180000" fontAlgn="auto">
              <a:spcAft>
                <a:spcPts val="0"/>
              </a:spcAft>
              <a:defRPr/>
            </a:pPr>
            <a:r>
              <a:rPr lang="en-US" dirty="0"/>
              <a:t>Optional Subtitle</a:t>
            </a:r>
          </a:p>
        </p:txBody>
      </p:sp>
      <p:sp>
        <p:nvSpPr>
          <p:cNvPr id="2" name="Title 1"/>
          <p:cNvSpPr>
            <a:spLocks noGrp="1"/>
          </p:cNvSpPr>
          <p:nvPr>
            <p:ph type="title" hasCustomPrompt="1"/>
          </p:nvPr>
        </p:nvSpPr>
        <p:spPr>
          <a:xfrm>
            <a:off x="515939" y="368300"/>
            <a:ext cx="7383054" cy="577153"/>
          </a:xfrm>
        </p:spPr>
        <p:txBody>
          <a:bodyPr/>
          <a:lstStyle>
            <a:lvl1pPr>
              <a:defRPr>
                <a:solidFill>
                  <a:schemeClr val="bg1"/>
                </a:solidFill>
              </a:defRPr>
            </a:lvl1pPr>
          </a:lstStyle>
          <a:p>
            <a:r>
              <a:rPr lang="en-US" dirty="0"/>
              <a:t>Click to edit title</a:t>
            </a:r>
          </a:p>
        </p:txBody>
      </p:sp>
      <p:sp>
        <p:nvSpPr>
          <p:cNvPr id="4" name="Footer Placeholder 3"/>
          <p:cNvSpPr>
            <a:spLocks noGrp="1"/>
          </p:cNvSpPr>
          <p:nvPr>
            <p:ph type="ftr" sz="quarter" idx="17"/>
          </p:nvPr>
        </p:nvSpPr>
        <p:spPr/>
        <p:txBody>
          <a:bodyPr/>
          <a:lstStyle>
            <a:lvl1pPr>
              <a:defRPr>
                <a:solidFill>
                  <a:schemeClr val="tx1"/>
                </a:solidFill>
              </a:defRPr>
            </a:lvl1pPr>
          </a:lstStyle>
          <a:p>
            <a:endParaRPr lang="en-US" dirty="0"/>
          </a:p>
        </p:txBody>
      </p:sp>
      <p:sp>
        <p:nvSpPr>
          <p:cNvPr id="13" name="Content Placeholder 8"/>
          <p:cNvSpPr>
            <a:spLocks noGrp="1"/>
          </p:cNvSpPr>
          <p:nvPr>
            <p:ph sz="quarter" idx="18"/>
          </p:nvPr>
        </p:nvSpPr>
        <p:spPr>
          <a:xfrm>
            <a:off x="515939" y="1432200"/>
            <a:ext cx="7380286" cy="4876525"/>
          </a:xfrm>
        </p:spPr>
        <p:txBody>
          <a:bodyPr/>
          <a:lstStyle>
            <a:lvl1pPr>
              <a:lnSpc>
                <a:spcPct val="100000"/>
              </a:lnSpc>
              <a:defRPr>
                <a:solidFill>
                  <a:schemeClr val="bg1"/>
                </a:solidFill>
              </a:defRPr>
            </a:lvl1pPr>
            <a:lvl2pPr>
              <a:lnSpc>
                <a:spcPct val="100000"/>
              </a:lnSpc>
              <a:defRPr>
                <a:solidFill>
                  <a:schemeClr val="bg1"/>
                </a:solidFill>
              </a:defRPr>
            </a:lvl2pPr>
            <a:lvl3pPr>
              <a:lnSpc>
                <a:spcPct val="100000"/>
              </a:lnSpc>
              <a:defRPr>
                <a:solidFill>
                  <a:schemeClr val="bg1"/>
                </a:solidFill>
              </a:defRPr>
            </a:lvl3pPr>
            <a:lvl4pPr>
              <a:lnSpc>
                <a:spcPct val="100000"/>
              </a:lnSpc>
              <a:defRPr>
                <a:solidFill>
                  <a:schemeClr val="bg1"/>
                </a:solidFill>
              </a:defRPr>
            </a:lvl4pPr>
            <a:lvl5pPr>
              <a:lnSpc>
                <a:spcPct val="100000"/>
              </a:lnSpc>
              <a:defRPr>
                <a:solidFill>
                  <a:schemeClr val="bg1"/>
                </a:solidFill>
              </a:defRPr>
            </a:lvl5pPr>
            <a:lvl6pPr>
              <a:defRPr>
                <a:solidFill>
                  <a:schemeClr val="bg1"/>
                </a:solidFill>
              </a:defRPr>
            </a:lvl6pPr>
            <a:lvl7pPr>
              <a:defRPr>
                <a:solidFill>
                  <a:schemeClr val="bg1"/>
                </a:solidFill>
              </a:defRPr>
            </a:lvl7pPr>
            <a:lvl8pPr>
              <a:defRPr>
                <a:solidFill>
                  <a:schemeClr val="bg1"/>
                </a:solidFill>
              </a:defRPr>
            </a:lvl8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2" name="Rectangle 11">
            <a:extLst>
              <a:ext uri="{FF2B5EF4-FFF2-40B4-BE49-F238E27FC236}">
                <a16:creationId xmlns:a16="http://schemas.microsoft.com/office/drawing/2014/main" id="{8B5C996B-0918-804B-BD4C-32A658B584F3}"/>
              </a:ext>
            </a:extLst>
          </p:cNvPr>
          <p:cNvSpPr/>
          <p:nvPr userDrawn="1"/>
        </p:nvSpPr>
        <p:spPr>
          <a:xfrm>
            <a:off x="8525690" y="0"/>
            <a:ext cx="3666309" cy="6581817"/>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2"/>
              </a:solidFill>
            </a:endParaRPr>
          </a:p>
        </p:txBody>
      </p:sp>
      <p:sp>
        <p:nvSpPr>
          <p:cNvPr id="10" name="TextBox 9">
            <a:extLst>
              <a:ext uri="{FF2B5EF4-FFF2-40B4-BE49-F238E27FC236}">
                <a16:creationId xmlns:a16="http://schemas.microsoft.com/office/drawing/2014/main" id="{6CBF0F17-D7C8-7243-BD94-CF6519775FE5}"/>
              </a:ext>
            </a:extLst>
          </p:cNvPr>
          <p:cNvSpPr txBox="1"/>
          <p:nvPr userDrawn="1"/>
        </p:nvSpPr>
        <p:spPr>
          <a:xfrm>
            <a:off x="515938" y="6596798"/>
            <a:ext cx="1727199" cy="246221"/>
          </a:xfrm>
          <a:prstGeom prst="rect">
            <a:avLst/>
          </a:prstGeom>
          <a:noFill/>
        </p:spPr>
        <p:txBody>
          <a:bodyPr wrap="square" lIns="0" rtlCol="0">
            <a:spAutoFit/>
          </a:bodyPr>
          <a:lstStyle/>
          <a:p>
            <a:r>
              <a:rPr lang="en-US" sz="1000" b="0" dirty="0">
                <a:solidFill>
                  <a:schemeClr val="tx1"/>
                </a:solidFill>
              </a:rPr>
              <a:t>www.dlapiper.com</a:t>
            </a:r>
          </a:p>
        </p:txBody>
      </p:sp>
      <p:cxnSp>
        <p:nvCxnSpPr>
          <p:cNvPr id="16" name="Straight Connector 15"/>
          <p:cNvCxnSpPr/>
          <p:nvPr userDrawn="1"/>
        </p:nvCxnSpPr>
        <p:spPr>
          <a:xfrm>
            <a:off x="0" y="6582427"/>
            <a:ext cx="12192000" cy="0"/>
          </a:xfrm>
          <a:prstGeom prst="line">
            <a:avLst/>
          </a:prstGeom>
          <a:ln w="1905">
            <a:solidFill>
              <a:schemeClr val="tx1"/>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Blank Layout Dark">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8B5C996B-0918-804B-BD4C-32A658B584F3}"/>
              </a:ext>
            </a:extLst>
          </p:cNvPr>
          <p:cNvSpPr/>
          <p:nvPr userDrawn="1"/>
        </p:nvSpPr>
        <p:spPr>
          <a:xfrm>
            <a:off x="0" y="0"/>
            <a:ext cx="12192000" cy="6581817"/>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Date Placeholder 4">
            <a:extLst>
              <a:ext uri="{FF2B5EF4-FFF2-40B4-BE49-F238E27FC236}">
                <a16:creationId xmlns:a16="http://schemas.microsoft.com/office/drawing/2014/main" id="{95453CEA-0594-AC4A-BD6E-7EB2750A8464}"/>
              </a:ext>
            </a:extLst>
          </p:cNvPr>
          <p:cNvSpPr>
            <a:spLocks noGrp="1"/>
          </p:cNvSpPr>
          <p:nvPr>
            <p:ph type="dt" sz="half" idx="10"/>
          </p:nvPr>
        </p:nvSpPr>
        <p:spPr>
          <a:xfrm>
            <a:off x="9948863" y="6582427"/>
            <a:ext cx="1727201" cy="274964"/>
          </a:xfrm>
        </p:spPr>
        <p:txBody>
          <a:bodyPr/>
          <a:lstStyle>
            <a:lvl1pPr>
              <a:defRPr>
                <a:solidFill>
                  <a:schemeClr val="tx1"/>
                </a:solidFill>
              </a:defRPr>
            </a:lvl1pPr>
          </a:lstStyle>
          <a:p>
            <a:r>
              <a:rPr lang="en-US"/>
              <a:t>Date</a:t>
            </a:r>
            <a:endParaRPr lang="en-US" dirty="0"/>
          </a:p>
        </p:txBody>
      </p:sp>
      <p:sp>
        <p:nvSpPr>
          <p:cNvPr id="15" name="Slide Number Placeholder 6">
            <a:extLst>
              <a:ext uri="{FF2B5EF4-FFF2-40B4-BE49-F238E27FC236}">
                <a16:creationId xmlns:a16="http://schemas.microsoft.com/office/drawing/2014/main" id="{3C85EFBF-591E-C04B-B78E-407F8CD2F721}"/>
              </a:ext>
            </a:extLst>
          </p:cNvPr>
          <p:cNvSpPr>
            <a:spLocks noGrp="1"/>
          </p:cNvSpPr>
          <p:nvPr>
            <p:ph type="sldNum" sz="quarter" idx="12"/>
          </p:nvPr>
        </p:nvSpPr>
        <p:spPr>
          <a:xfrm>
            <a:off x="11676063" y="6582426"/>
            <a:ext cx="515935" cy="275573"/>
          </a:xfrm>
        </p:spPr>
        <p:txBody>
          <a:bodyPr/>
          <a:lstStyle>
            <a:lvl1pPr>
              <a:defRPr>
                <a:solidFill>
                  <a:schemeClr val="tx1"/>
                </a:solidFill>
              </a:defRPr>
            </a:lvl1pPr>
          </a:lstStyle>
          <a:p>
            <a:fld id="{F9591D4C-BB8F-AE46-BE73-C616F30BBC5B}" type="slidenum">
              <a:rPr lang="en-US" smtClean="0"/>
              <a:pPr/>
              <a:t>‹#›</a:t>
            </a:fld>
            <a:endParaRPr lang="en-US" dirty="0"/>
          </a:p>
        </p:txBody>
      </p:sp>
      <p:sp>
        <p:nvSpPr>
          <p:cNvPr id="17" name="Text Placeholder 1">
            <a:extLst>
              <a:ext uri="{FF2B5EF4-FFF2-40B4-BE49-F238E27FC236}">
                <a16:creationId xmlns:a16="http://schemas.microsoft.com/office/drawing/2014/main" id="{B425B684-C025-7A40-8525-E424A3D79E9C}"/>
              </a:ext>
            </a:extLst>
          </p:cNvPr>
          <p:cNvSpPr>
            <a:spLocks noGrp="1"/>
          </p:cNvSpPr>
          <p:nvPr>
            <p:ph type="body" sz="quarter" idx="15" hasCustomPrompt="1"/>
          </p:nvPr>
        </p:nvSpPr>
        <p:spPr>
          <a:xfrm>
            <a:off x="515938" y="899161"/>
            <a:ext cx="11160125" cy="237308"/>
          </a:xfrm>
          <a:prstGeom prst="rect">
            <a:avLst/>
          </a:prstGeom>
        </p:spPr>
        <p:txBody>
          <a:bodyPr rtlCol="0"/>
          <a:lstStyle>
            <a:lvl1pPr marL="0" indent="0">
              <a:lnSpc>
                <a:spcPct val="100000"/>
              </a:lnSpc>
              <a:buNone/>
              <a:defRPr sz="1800">
                <a:solidFill>
                  <a:schemeClr val="bg2"/>
                </a:solidFill>
              </a:defRPr>
            </a:lvl1pPr>
          </a:lstStyle>
          <a:p>
            <a:pPr defTabSz="180000" fontAlgn="auto">
              <a:spcAft>
                <a:spcPts val="0"/>
              </a:spcAft>
              <a:defRPr/>
            </a:pPr>
            <a:r>
              <a:rPr lang="en-US" dirty="0"/>
              <a:t>Optional Subtitle</a:t>
            </a:r>
          </a:p>
        </p:txBody>
      </p:sp>
      <p:sp>
        <p:nvSpPr>
          <p:cNvPr id="2" name="Title 1"/>
          <p:cNvSpPr>
            <a:spLocks noGrp="1"/>
          </p:cNvSpPr>
          <p:nvPr>
            <p:ph type="title" hasCustomPrompt="1"/>
          </p:nvPr>
        </p:nvSpPr>
        <p:spPr/>
        <p:txBody>
          <a:bodyPr/>
          <a:lstStyle>
            <a:lvl1pPr>
              <a:defRPr>
                <a:solidFill>
                  <a:schemeClr val="bg1"/>
                </a:solidFill>
              </a:defRPr>
            </a:lvl1pPr>
          </a:lstStyle>
          <a:p>
            <a:r>
              <a:rPr lang="en-US" dirty="0"/>
              <a:t>Click to edit title</a:t>
            </a:r>
          </a:p>
        </p:txBody>
      </p:sp>
      <p:sp>
        <p:nvSpPr>
          <p:cNvPr id="4" name="Footer Placeholder 3"/>
          <p:cNvSpPr>
            <a:spLocks noGrp="1"/>
          </p:cNvSpPr>
          <p:nvPr>
            <p:ph type="ftr" sz="quarter" idx="17"/>
          </p:nvPr>
        </p:nvSpPr>
        <p:spPr/>
        <p:txBody>
          <a:bodyPr/>
          <a:lstStyle>
            <a:lvl1pPr>
              <a:defRPr>
                <a:solidFill>
                  <a:schemeClr val="tx1"/>
                </a:solidFill>
              </a:defRPr>
            </a:lvl1pPr>
          </a:lstStyle>
          <a:p>
            <a:endParaRPr lang="en-US" dirty="0"/>
          </a:p>
        </p:txBody>
      </p:sp>
      <p:sp>
        <p:nvSpPr>
          <p:cNvPr id="8" name="TextBox 7">
            <a:extLst>
              <a:ext uri="{FF2B5EF4-FFF2-40B4-BE49-F238E27FC236}">
                <a16:creationId xmlns:a16="http://schemas.microsoft.com/office/drawing/2014/main" id="{6CBF0F17-D7C8-7243-BD94-CF6519775FE5}"/>
              </a:ext>
            </a:extLst>
          </p:cNvPr>
          <p:cNvSpPr txBox="1"/>
          <p:nvPr userDrawn="1"/>
        </p:nvSpPr>
        <p:spPr>
          <a:xfrm>
            <a:off x="515938" y="6596798"/>
            <a:ext cx="1727199" cy="246221"/>
          </a:xfrm>
          <a:prstGeom prst="rect">
            <a:avLst/>
          </a:prstGeom>
          <a:noFill/>
        </p:spPr>
        <p:txBody>
          <a:bodyPr wrap="square" lIns="0" rtlCol="0">
            <a:spAutoFit/>
          </a:bodyPr>
          <a:lstStyle/>
          <a:p>
            <a:r>
              <a:rPr lang="en-US" sz="1000" b="0" dirty="0">
                <a:solidFill>
                  <a:schemeClr val="tx1"/>
                </a:solidFill>
              </a:rPr>
              <a:t>www.dlapiper.com</a:t>
            </a: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Intro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8B5C996B-0918-804B-BD4C-32A658B584F3}"/>
              </a:ext>
            </a:extLst>
          </p:cNvPr>
          <p:cNvSpPr/>
          <p:nvPr userDrawn="1"/>
        </p:nvSpPr>
        <p:spPr>
          <a:xfrm>
            <a:off x="0" y="6581819"/>
            <a:ext cx="12192000" cy="27618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ectangle 10">
            <a:extLst>
              <a:ext uri="{FF2B5EF4-FFF2-40B4-BE49-F238E27FC236}">
                <a16:creationId xmlns:a16="http://schemas.microsoft.com/office/drawing/2014/main" id="{B78FE51E-6A48-4848-9860-F25854EC97B4}"/>
              </a:ext>
            </a:extLst>
          </p:cNvPr>
          <p:cNvSpPr/>
          <p:nvPr userDrawn="1"/>
        </p:nvSpPr>
        <p:spPr>
          <a:xfrm>
            <a:off x="0" y="1"/>
            <a:ext cx="12192000" cy="6857999"/>
          </a:xfrm>
          <a:prstGeom prst="rect">
            <a:avLst/>
          </a:prstGeom>
          <a:noFill/>
          <a:ln w="190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Text Placeholder 2">
            <a:extLst>
              <a:ext uri="{FF2B5EF4-FFF2-40B4-BE49-F238E27FC236}">
                <a16:creationId xmlns:a16="http://schemas.microsoft.com/office/drawing/2014/main" id="{65975A82-7EB2-6E48-B38C-B5AEBD5D9A89}"/>
              </a:ext>
            </a:extLst>
          </p:cNvPr>
          <p:cNvSpPr>
            <a:spLocks noGrp="1" noChangeAspect="1"/>
          </p:cNvSpPr>
          <p:nvPr>
            <p:ph type="body" idx="1" hasCustomPrompt="1"/>
          </p:nvPr>
        </p:nvSpPr>
        <p:spPr>
          <a:xfrm>
            <a:off x="515938" y="1432200"/>
            <a:ext cx="5496659" cy="435600"/>
          </a:xfrm>
          <a:prstGeom prst="rect">
            <a:avLst/>
          </a:prstGeom>
        </p:spPr>
        <p:txBody>
          <a:bodyPr anchor="t" anchorCtr="0">
            <a:normAutofit/>
          </a:bodyPr>
          <a:lstStyle>
            <a:lvl1pPr marL="0" indent="0">
              <a:lnSpc>
                <a:spcPct val="100000"/>
              </a:lnSpc>
              <a:buNone/>
              <a:defRPr sz="2200" b="1" baseline="0">
                <a:solidFill>
                  <a:schemeClr val="accent6"/>
                </a:solidFill>
                <a:latin typeface="Cambria" panose="02040503050406030204" pitchFamily="18"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Optional Subhead</a:t>
            </a:r>
          </a:p>
        </p:txBody>
      </p:sp>
      <p:sp>
        <p:nvSpPr>
          <p:cNvPr id="14" name="Date Placeholder 4">
            <a:extLst>
              <a:ext uri="{FF2B5EF4-FFF2-40B4-BE49-F238E27FC236}">
                <a16:creationId xmlns:a16="http://schemas.microsoft.com/office/drawing/2014/main" id="{95453CEA-0594-AC4A-BD6E-7EB2750A8464}"/>
              </a:ext>
            </a:extLst>
          </p:cNvPr>
          <p:cNvSpPr>
            <a:spLocks noGrp="1"/>
          </p:cNvSpPr>
          <p:nvPr>
            <p:ph type="dt" sz="half" idx="10"/>
          </p:nvPr>
        </p:nvSpPr>
        <p:spPr>
          <a:xfrm>
            <a:off x="9948863" y="6582427"/>
            <a:ext cx="1727201" cy="274964"/>
          </a:xfrm>
        </p:spPr>
        <p:txBody>
          <a:bodyPr/>
          <a:lstStyle>
            <a:lvl1pPr>
              <a:defRPr>
                <a:solidFill>
                  <a:schemeClr val="tx1"/>
                </a:solidFill>
              </a:defRPr>
            </a:lvl1pPr>
          </a:lstStyle>
          <a:p>
            <a:r>
              <a:rPr lang="en-US"/>
              <a:t>Date</a:t>
            </a:r>
            <a:endParaRPr lang="en-US" dirty="0"/>
          </a:p>
        </p:txBody>
      </p:sp>
      <p:sp>
        <p:nvSpPr>
          <p:cNvPr id="15" name="Slide Number Placeholder 6">
            <a:extLst>
              <a:ext uri="{FF2B5EF4-FFF2-40B4-BE49-F238E27FC236}">
                <a16:creationId xmlns:a16="http://schemas.microsoft.com/office/drawing/2014/main" id="{3C85EFBF-591E-C04B-B78E-407F8CD2F721}"/>
              </a:ext>
            </a:extLst>
          </p:cNvPr>
          <p:cNvSpPr>
            <a:spLocks noGrp="1"/>
          </p:cNvSpPr>
          <p:nvPr>
            <p:ph type="sldNum" sz="quarter" idx="12"/>
          </p:nvPr>
        </p:nvSpPr>
        <p:spPr>
          <a:xfrm>
            <a:off x="11676063" y="6582426"/>
            <a:ext cx="515935" cy="275573"/>
          </a:xfrm>
        </p:spPr>
        <p:txBody>
          <a:bodyPr/>
          <a:lstStyle>
            <a:lvl1pPr>
              <a:defRPr>
                <a:solidFill>
                  <a:schemeClr val="tx1"/>
                </a:solidFill>
              </a:defRPr>
            </a:lvl1pPr>
          </a:lstStyle>
          <a:p>
            <a:fld id="{F9591D4C-BB8F-AE46-BE73-C616F30BBC5B}" type="slidenum">
              <a:rPr lang="en-US" smtClean="0"/>
              <a:pPr/>
              <a:t>‹#›</a:t>
            </a:fld>
            <a:endParaRPr lang="en-US" dirty="0"/>
          </a:p>
        </p:txBody>
      </p:sp>
      <p:sp>
        <p:nvSpPr>
          <p:cNvPr id="17" name="Text Placeholder 1">
            <a:extLst>
              <a:ext uri="{FF2B5EF4-FFF2-40B4-BE49-F238E27FC236}">
                <a16:creationId xmlns:a16="http://schemas.microsoft.com/office/drawing/2014/main" id="{B425B684-C025-7A40-8525-E424A3D79E9C}"/>
              </a:ext>
            </a:extLst>
          </p:cNvPr>
          <p:cNvSpPr>
            <a:spLocks noGrp="1"/>
          </p:cNvSpPr>
          <p:nvPr>
            <p:ph type="body" sz="quarter" idx="15" hasCustomPrompt="1"/>
          </p:nvPr>
        </p:nvSpPr>
        <p:spPr>
          <a:xfrm>
            <a:off x="515938" y="899161"/>
            <a:ext cx="5496659" cy="237308"/>
          </a:xfrm>
          <a:prstGeom prst="rect">
            <a:avLst/>
          </a:prstGeom>
        </p:spPr>
        <p:txBody>
          <a:bodyPr rtlCol="0"/>
          <a:lstStyle>
            <a:lvl1pPr marL="0" indent="0">
              <a:lnSpc>
                <a:spcPct val="100000"/>
              </a:lnSpc>
              <a:buNone/>
              <a:defRPr sz="1800">
                <a:solidFill>
                  <a:schemeClr val="bg2"/>
                </a:solidFill>
              </a:defRPr>
            </a:lvl1pPr>
          </a:lstStyle>
          <a:p>
            <a:pPr defTabSz="180000" fontAlgn="auto">
              <a:spcAft>
                <a:spcPts val="0"/>
              </a:spcAft>
              <a:defRPr/>
            </a:pPr>
            <a:r>
              <a:rPr lang="en-US" dirty="0"/>
              <a:t>Optional Subtitle</a:t>
            </a:r>
          </a:p>
        </p:txBody>
      </p:sp>
      <p:sp>
        <p:nvSpPr>
          <p:cNvPr id="10" name="TextBox 9">
            <a:extLst>
              <a:ext uri="{FF2B5EF4-FFF2-40B4-BE49-F238E27FC236}">
                <a16:creationId xmlns:a16="http://schemas.microsoft.com/office/drawing/2014/main" id="{ED625D71-D389-4AAD-A767-6FB8822E9777}"/>
              </a:ext>
            </a:extLst>
          </p:cNvPr>
          <p:cNvSpPr txBox="1"/>
          <p:nvPr userDrawn="1"/>
        </p:nvSpPr>
        <p:spPr>
          <a:xfrm>
            <a:off x="515938" y="6596798"/>
            <a:ext cx="1727199" cy="246221"/>
          </a:xfrm>
          <a:prstGeom prst="rect">
            <a:avLst/>
          </a:prstGeom>
          <a:noFill/>
        </p:spPr>
        <p:txBody>
          <a:bodyPr wrap="square" lIns="0" rtlCol="0">
            <a:spAutoFit/>
          </a:bodyPr>
          <a:lstStyle/>
          <a:p>
            <a:r>
              <a:rPr lang="en-US" sz="1000" b="0" dirty="0">
                <a:solidFill>
                  <a:schemeClr val="tx1"/>
                </a:solidFill>
              </a:rPr>
              <a:t>www.dlapiper.com</a:t>
            </a:r>
          </a:p>
        </p:txBody>
      </p:sp>
      <p:sp>
        <p:nvSpPr>
          <p:cNvPr id="2" name="Title 1"/>
          <p:cNvSpPr>
            <a:spLocks noGrp="1"/>
          </p:cNvSpPr>
          <p:nvPr>
            <p:ph type="title" hasCustomPrompt="1"/>
          </p:nvPr>
        </p:nvSpPr>
        <p:spPr>
          <a:xfrm>
            <a:off x="515939" y="368300"/>
            <a:ext cx="5500804" cy="577153"/>
          </a:xfrm>
        </p:spPr>
        <p:txBody>
          <a:bodyPr/>
          <a:lstStyle>
            <a:lvl1pPr>
              <a:defRPr>
                <a:solidFill>
                  <a:schemeClr val="bg1"/>
                </a:solidFill>
              </a:defRPr>
            </a:lvl1pPr>
          </a:lstStyle>
          <a:p>
            <a:r>
              <a:rPr lang="en-US" dirty="0"/>
              <a:t>Click to edit title</a:t>
            </a:r>
          </a:p>
        </p:txBody>
      </p:sp>
      <p:sp>
        <p:nvSpPr>
          <p:cNvPr id="4" name="Footer Placeholder 3"/>
          <p:cNvSpPr>
            <a:spLocks noGrp="1"/>
          </p:cNvSpPr>
          <p:nvPr>
            <p:ph type="ftr" sz="quarter" idx="17"/>
          </p:nvPr>
        </p:nvSpPr>
        <p:spPr/>
        <p:txBody>
          <a:bodyPr/>
          <a:lstStyle>
            <a:lvl1pPr>
              <a:defRPr>
                <a:solidFill>
                  <a:schemeClr val="tx1"/>
                </a:solidFill>
              </a:defRPr>
            </a:lvl1pPr>
          </a:lstStyle>
          <a:p>
            <a:endParaRPr lang="en-US" dirty="0"/>
          </a:p>
        </p:txBody>
      </p:sp>
      <p:sp>
        <p:nvSpPr>
          <p:cNvPr id="13" name="Content Placeholder 8"/>
          <p:cNvSpPr>
            <a:spLocks noGrp="1"/>
          </p:cNvSpPr>
          <p:nvPr>
            <p:ph sz="quarter" idx="18"/>
          </p:nvPr>
        </p:nvSpPr>
        <p:spPr>
          <a:xfrm>
            <a:off x="515939" y="1882171"/>
            <a:ext cx="5500686" cy="4426554"/>
          </a:xfrm>
        </p:spPr>
        <p:txBody>
          <a:bodyPr/>
          <a:lstStyle>
            <a:lvl1pPr>
              <a:lnSpc>
                <a:spcPct val="100000"/>
              </a:lnSpc>
              <a:defRPr>
                <a:solidFill>
                  <a:schemeClr val="bg1"/>
                </a:solidFill>
              </a:defRPr>
            </a:lvl1pPr>
            <a:lvl2pPr>
              <a:lnSpc>
                <a:spcPct val="100000"/>
              </a:lnSpc>
              <a:defRPr>
                <a:solidFill>
                  <a:schemeClr val="bg1"/>
                </a:solidFill>
              </a:defRPr>
            </a:lvl2pPr>
            <a:lvl3pPr>
              <a:lnSpc>
                <a:spcPct val="100000"/>
              </a:lnSpc>
              <a:defRPr>
                <a:solidFill>
                  <a:schemeClr val="bg1"/>
                </a:solidFill>
              </a:defRPr>
            </a:lvl3pPr>
            <a:lvl4pPr>
              <a:lnSpc>
                <a:spcPct val="100000"/>
              </a:lnSpc>
              <a:defRPr>
                <a:solidFill>
                  <a:schemeClr val="bg1"/>
                </a:solidFill>
              </a:defRPr>
            </a:lvl4pPr>
            <a:lvl5pPr>
              <a:lnSpc>
                <a:spcPct val="100000"/>
              </a:lnSpc>
              <a:defRPr>
                <a:solidFill>
                  <a:schemeClr val="bg1"/>
                </a:solidFill>
              </a:defRPr>
            </a:lvl5pPr>
            <a:lvl6pPr>
              <a:defRPr>
                <a:solidFill>
                  <a:schemeClr val="bg1"/>
                </a:solidFill>
              </a:defRPr>
            </a:lvl6pPr>
            <a:lvl7pPr>
              <a:defRPr>
                <a:solidFill>
                  <a:schemeClr val="bg1"/>
                </a:solidFill>
              </a:defRPr>
            </a:lvl7pPr>
            <a:lvl8pPr>
              <a:defRPr>
                <a:solidFill>
                  <a:schemeClr val="bg1"/>
                </a:solidFill>
              </a:defRPr>
            </a:lvl8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Divider Slide w/Backgroun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8B5C996B-0918-804B-BD4C-32A658B584F3}"/>
              </a:ext>
            </a:extLst>
          </p:cNvPr>
          <p:cNvSpPr/>
          <p:nvPr userDrawn="1"/>
        </p:nvSpPr>
        <p:spPr>
          <a:xfrm>
            <a:off x="0" y="6581819"/>
            <a:ext cx="12191999" cy="27618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a:extLst>
              <a:ext uri="{FF2B5EF4-FFF2-40B4-BE49-F238E27FC236}">
                <a16:creationId xmlns:a16="http://schemas.microsoft.com/office/drawing/2014/main" id="{C94F97E5-7B26-6041-BF85-BD601BCEF688}"/>
              </a:ext>
            </a:extLst>
          </p:cNvPr>
          <p:cNvSpPr/>
          <p:nvPr userDrawn="1"/>
        </p:nvSpPr>
        <p:spPr>
          <a:xfrm>
            <a:off x="0" y="1"/>
            <a:ext cx="12192000" cy="6857999"/>
          </a:xfrm>
          <a:prstGeom prst="rect">
            <a:avLst/>
          </a:prstGeom>
          <a:noFill/>
          <a:ln w="190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Title 2">
            <a:extLst>
              <a:ext uri="{FF2B5EF4-FFF2-40B4-BE49-F238E27FC236}">
                <a16:creationId xmlns:a16="http://schemas.microsoft.com/office/drawing/2014/main" id="{B12EB4D1-1B47-C945-BFB8-A1269CA392F7}"/>
              </a:ext>
            </a:extLst>
          </p:cNvPr>
          <p:cNvSpPr>
            <a:spLocks noGrp="1"/>
          </p:cNvSpPr>
          <p:nvPr>
            <p:ph type="title" hasCustomPrompt="1"/>
          </p:nvPr>
        </p:nvSpPr>
        <p:spPr>
          <a:xfrm>
            <a:off x="515938" y="1431382"/>
            <a:ext cx="10969625" cy="412750"/>
          </a:xfrm>
          <a:prstGeom prst="rect">
            <a:avLst/>
          </a:prstGeom>
        </p:spPr>
        <p:txBody>
          <a:bodyPr/>
          <a:lstStyle>
            <a:lvl1pPr>
              <a:defRPr sz="3600">
                <a:solidFill>
                  <a:schemeClr val="accent5"/>
                </a:solidFill>
                <a:latin typeface="Cambria" panose="02040503050406030204" pitchFamily="18" charset="0"/>
              </a:defRPr>
            </a:lvl1pPr>
          </a:lstStyle>
          <a:p>
            <a:r>
              <a:rPr lang="en-US" altLang="x-none" dirty="0"/>
              <a:t>Divider Slide</a:t>
            </a:r>
          </a:p>
        </p:txBody>
      </p:sp>
      <p:sp>
        <p:nvSpPr>
          <p:cNvPr id="8" name="Text Placeholder 1">
            <a:extLst>
              <a:ext uri="{FF2B5EF4-FFF2-40B4-BE49-F238E27FC236}">
                <a16:creationId xmlns:a16="http://schemas.microsoft.com/office/drawing/2014/main" id="{FC917BFA-C928-954E-8176-7D0958DCA0D5}"/>
              </a:ext>
            </a:extLst>
          </p:cNvPr>
          <p:cNvSpPr>
            <a:spLocks noGrp="1"/>
          </p:cNvSpPr>
          <p:nvPr>
            <p:ph type="body" sz="quarter" idx="13" hasCustomPrompt="1"/>
          </p:nvPr>
        </p:nvSpPr>
        <p:spPr>
          <a:xfrm>
            <a:off x="515938" y="1962243"/>
            <a:ext cx="10969625" cy="237308"/>
          </a:xfrm>
          <a:prstGeom prst="rect">
            <a:avLst/>
          </a:prstGeom>
        </p:spPr>
        <p:txBody>
          <a:bodyPr rtlCol="0"/>
          <a:lstStyle>
            <a:lvl1pPr marL="0" indent="0">
              <a:lnSpc>
                <a:spcPct val="100000"/>
              </a:lnSpc>
              <a:buNone/>
              <a:defRPr sz="1800">
                <a:solidFill>
                  <a:schemeClr val="bg2"/>
                </a:solidFill>
              </a:defRPr>
            </a:lvl1pPr>
          </a:lstStyle>
          <a:p>
            <a:pPr defTabSz="180000" fontAlgn="auto">
              <a:spcAft>
                <a:spcPts val="0"/>
              </a:spcAft>
              <a:defRPr/>
            </a:pPr>
            <a:r>
              <a:rPr lang="en-US" dirty="0"/>
              <a:t>Optional Subtitle</a:t>
            </a:r>
          </a:p>
        </p:txBody>
      </p:sp>
      <p:sp>
        <p:nvSpPr>
          <p:cNvPr id="7" name="TextBox 6">
            <a:extLst>
              <a:ext uri="{FF2B5EF4-FFF2-40B4-BE49-F238E27FC236}">
                <a16:creationId xmlns:a16="http://schemas.microsoft.com/office/drawing/2014/main" id="{FD14F7DB-AE00-4DF4-8C80-EDAC1F09033A}"/>
              </a:ext>
            </a:extLst>
          </p:cNvPr>
          <p:cNvSpPr txBox="1"/>
          <p:nvPr userDrawn="1"/>
        </p:nvSpPr>
        <p:spPr>
          <a:xfrm>
            <a:off x="515938" y="6596798"/>
            <a:ext cx="1727199" cy="246221"/>
          </a:xfrm>
          <a:prstGeom prst="rect">
            <a:avLst/>
          </a:prstGeom>
          <a:noFill/>
        </p:spPr>
        <p:txBody>
          <a:bodyPr wrap="square" lIns="0" rtlCol="0">
            <a:spAutoFit/>
          </a:bodyPr>
          <a:lstStyle/>
          <a:p>
            <a:r>
              <a:rPr lang="en-US" sz="1000" b="0" dirty="0">
                <a:solidFill>
                  <a:schemeClr val="tx1"/>
                </a:solidFill>
              </a:rPr>
              <a:t>www.dlapiper.com</a:t>
            </a:r>
          </a:p>
        </p:txBody>
      </p:sp>
      <p:sp>
        <p:nvSpPr>
          <p:cNvPr id="9" name="Footer Placeholder 1"/>
          <p:cNvSpPr>
            <a:spLocks noGrp="1"/>
          </p:cNvSpPr>
          <p:nvPr>
            <p:ph type="ftr" sz="quarter" idx="3"/>
          </p:nvPr>
        </p:nvSpPr>
        <p:spPr>
          <a:xfrm>
            <a:off x="2387600" y="6596798"/>
            <a:ext cx="7416800" cy="256092"/>
          </a:xfrm>
          <a:prstGeom prst="rect">
            <a:avLst/>
          </a:prstGeom>
        </p:spPr>
        <p:txBody>
          <a:bodyPr vert="horz" lIns="91440" tIns="45720" rIns="91440" bIns="45720" rtlCol="0" anchor="ctr"/>
          <a:lstStyle>
            <a:lvl1pPr algn="l">
              <a:defRPr sz="1000">
                <a:solidFill>
                  <a:schemeClr val="tx1"/>
                </a:solidFill>
              </a:defRPr>
            </a:lvl1pPr>
          </a:lstStyle>
          <a:p>
            <a:endParaRPr lang="en-US" dirty="0"/>
          </a:p>
        </p:txBody>
      </p:sp>
      <p:sp>
        <p:nvSpPr>
          <p:cNvPr id="11" name="Date Placeholder 3">
            <a:extLst>
              <a:ext uri="{FF2B5EF4-FFF2-40B4-BE49-F238E27FC236}">
                <a16:creationId xmlns:a16="http://schemas.microsoft.com/office/drawing/2014/main" id="{35BB08A7-8085-8845-B707-4F97CCAD6E1B}"/>
              </a:ext>
            </a:extLst>
          </p:cNvPr>
          <p:cNvSpPr>
            <a:spLocks noGrp="1"/>
          </p:cNvSpPr>
          <p:nvPr>
            <p:ph type="dt" sz="half" idx="2"/>
          </p:nvPr>
        </p:nvSpPr>
        <p:spPr>
          <a:xfrm>
            <a:off x="9948864" y="6596797"/>
            <a:ext cx="1727200" cy="260593"/>
          </a:xfrm>
          <a:prstGeom prst="rect">
            <a:avLst/>
          </a:prstGeom>
        </p:spPr>
        <p:txBody>
          <a:bodyPr vert="horz" lIns="0" tIns="0" rIns="0" bIns="0" rtlCol="0" anchor="ctr"/>
          <a:lstStyle>
            <a:lvl1pPr algn="ctr">
              <a:defRPr sz="1000" b="0">
                <a:solidFill>
                  <a:schemeClr val="tx1"/>
                </a:solidFill>
              </a:defRPr>
            </a:lvl1pPr>
          </a:lstStyle>
          <a:p>
            <a:r>
              <a:rPr lang="en-US"/>
              <a:t>Date</a:t>
            </a:r>
            <a:endParaRPr lang="en-US" dirty="0"/>
          </a:p>
        </p:txBody>
      </p:sp>
      <p:sp>
        <p:nvSpPr>
          <p:cNvPr id="12" name="Slide Number Placeholder 5">
            <a:extLst>
              <a:ext uri="{FF2B5EF4-FFF2-40B4-BE49-F238E27FC236}">
                <a16:creationId xmlns:a16="http://schemas.microsoft.com/office/drawing/2014/main" id="{ED4D4C61-8619-194B-8CBC-6D26A1A8D157}"/>
              </a:ext>
            </a:extLst>
          </p:cNvPr>
          <p:cNvSpPr>
            <a:spLocks noGrp="1"/>
          </p:cNvSpPr>
          <p:nvPr>
            <p:ph type="sldNum" sz="quarter" idx="4"/>
          </p:nvPr>
        </p:nvSpPr>
        <p:spPr>
          <a:xfrm>
            <a:off x="11676064" y="6596797"/>
            <a:ext cx="515935" cy="261203"/>
          </a:xfrm>
          <a:prstGeom prst="rect">
            <a:avLst/>
          </a:prstGeom>
        </p:spPr>
        <p:txBody>
          <a:bodyPr vert="horz" lIns="0" tIns="0" rIns="0" bIns="0" rtlCol="0" anchor="ctr"/>
          <a:lstStyle>
            <a:lvl1pPr algn="ctr">
              <a:defRPr sz="1000" b="0">
                <a:solidFill>
                  <a:schemeClr val="tx1"/>
                </a:solidFill>
              </a:defRPr>
            </a:lvl1pPr>
          </a:lstStyle>
          <a:p>
            <a:fld id="{F9591D4C-BB8F-AE46-BE73-C616F30BBC5B}" type="slidenum">
              <a:rPr lang="en-US" smtClean="0"/>
              <a:pPr/>
              <a:t>‹#›</a:t>
            </a:fld>
            <a:endParaRPr lang="en-US" dirty="0"/>
          </a:p>
        </p:txBody>
      </p:sp>
    </p:spTree>
    <p:extLst>
      <p:ext uri="{BB962C8B-B14F-4D97-AF65-F5344CB8AC3E}">
        <p14:creationId xmlns:p14="http://schemas.microsoft.com/office/powerpoint/2010/main" val="314755846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Divider Slide Blank">
    <p:bg>
      <p:bgPr>
        <a:solidFill>
          <a:schemeClr val="tx1"/>
        </a:solidFill>
        <a:effectLst/>
      </p:bgPr>
    </p:bg>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8B5C996B-0918-804B-BD4C-32A658B584F3}"/>
              </a:ext>
            </a:extLst>
          </p:cNvPr>
          <p:cNvSpPr/>
          <p:nvPr userDrawn="1"/>
        </p:nvSpPr>
        <p:spPr>
          <a:xfrm>
            <a:off x="0" y="6581819"/>
            <a:ext cx="12191999" cy="27618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a:extLst>
              <a:ext uri="{FF2B5EF4-FFF2-40B4-BE49-F238E27FC236}">
                <a16:creationId xmlns:a16="http://schemas.microsoft.com/office/drawing/2014/main" id="{2A999862-C875-6E4E-903D-73992F31A975}"/>
              </a:ext>
            </a:extLst>
          </p:cNvPr>
          <p:cNvSpPr/>
          <p:nvPr userDrawn="1"/>
        </p:nvSpPr>
        <p:spPr>
          <a:xfrm>
            <a:off x="0" y="1"/>
            <a:ext cx="12192000" cy="6857999"/>
          </a:xfrm>
          <a:prstGeom prst="rect">
            <a:avLst/>
          </a:prstGeom>
          <a:noFill/>
          <a:ln w="190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Title 2">
            <a:extLst>
              <a:ext uri="{FF2B5EF4-FFF2-40B4-BE49-F238E27FC236}">
                <a16:creationId xmlns:a16="http://schemas.microsoft.com/office/drawing/2014/main" id="{B12EB4D1-1B47-C945-BFB8-A1269CA392F7}"/>
              </a:ext>
            </a:extLst>
          </p:cNvPr>
          <p:cNvSpPr>
            <a:spLocks noGrp="1"/>
          </p:cNvSpPr>
          <p:nvPr>
            <p:ph type="title" hasCustomPrompt="1"/>
          </p:nvPr>
        </p:nvSpPr>
        <p:spPr>
          <a:xfrm>
            <a:off x="515938" y="1431382"/>
            <a:ext cx="10969625" cy="412750"/>
          </a:xfrm>
          <a:prstGeom prst="rect">
            <a:avLst/>
          </a:prstGeom>
        </p:spPr>
        <p:txBody>
          <a:bodyPr/>
          <a:lstStyle>
            <a:lvl1pPr>
              <a:defRPr sz="3600">
                <a:solidFill>
                  <a:schemeClr val="accent5"/>
                </a:solidFill>
                <a:latin typeface="Cambria" panose="02040503050406030204" pitchFamily="18" charset="0"/>
              </a:defRPr>
            </a:lvl1pPr>
          </a:lstStyle>
          <a:p>
            <a:r>
              <a:rPr lang="en-US" altLang="x-none" dirty="0"/>
              <a:t>Divider Slide</a:t>
            </a:r>
          </a:p>
        </p:txBody>
      </p:sp>
      <p:sp>
        <p:nvSpPr>
          <p:cNvPr id="8" name="Text Placeholder 1">
            <a:extLst>
              <a:ext uri="{FF2B5EF4-FFF2-40B4-BE49-F238E27FC236}">
                <a16:creationId xmlns:a16="http://schemas.microsoft.com/office/drawing/2014/main" id="{FC917BFA-C928-954E-8176-7D0958DCA0D5}"/>
              </a:ext>
            </a:extLst>
          </p:cNvPr>
          <p:cNvSpPr>
            <a:spLocks noGrp="1"/>
          </p:cNvSpPr>
          <p:nvPr>
            <p:ph type="body" sz="quarter" idx="13" hasCustomPrompt="1"/>
          </p:nvPr>
        </p:nvSpPr>
        <p:spPr>
          <a:xfrm>
            <a:off x="515938" y="1962243"/>
            <a:ext cx="10969625" cy="237308"/>
          </a:xfrm>
          <a:prstGeom prst="rect">
            <a:avLst/>
          </a:prstGeom>
        </p:spPr>
        <p:txBody>
          <a:bodyPr rtlCol="0"/>
          <a:lstStyle>
            <a:lvl1pPr marL="0" indent="0">
              <a:lnSpc>
                <a:spcPct val="100000"/>
              </a:lnSpc>
              <a:buNone/>
              <a:defRPr sz="1800">
                <a:solidFill>
                  <a:schemeClr val="bg2"/>
                </a:solidFill>
              </a:defRPr>
            </a:lvl1pPr>
          </a:lstStyle>
          <a:p>
            <a:pPr defTabSz="180000" fontAlgn="auto">
              <a:spcAft>
                <a:spcPts val="0"/>
              </a:spcAft>
              <a:defRPr/>
            </a:pPr>
            <a:r>
              <a:rPr lang="en-US" dirty="0"/>
              <a:t>Optional Subtitle</a:t>
            </a:r>
          </a:p>
        </p:txBody>
      </p:sp>
      <p:sp>
        <p:nvSpPr>
          <p:cNvPr id="7" name="TextBox 6">
            <a:extLst>
              <a:ext uri="{FF2B5EF4-FFF2-40B4-BE49-F238E27FC236}">
                <a16:creationId xmlns:a16="http://schemas.microsoft.com/office/drawing/2014/main" id="{FD14F7DB-AE00-4DF4-8C80-EDAC1F09033A}"/>
              </a:ext>
            </a:extLst>
          </p:cNvPr>
          <p:cNvSpPr txBox="1"/>
          <p:nvPr userDrawn="1"/>
        </p:nvSpPr>
        <p:spPr>
          <a:xfrm>
            <a:off x="515938" y="6596798"/>
            <a:ext cx="1727199" cy="246221"/>
          </a:xfrm>
          <a:prstGeom prst="rect">
            <a:avLst/>
          </a:prstGeom>
          <a:noFill/>
        </p:spPr>
        <p:txBody>
          <a:bodyPr wrap="square" lIns="0" rtlCol="0">
            <a:spAutoFit/>
          </a:bodyPr>
          <a:lstStyle/>
          <a:p>
            <a:r>
              <a:rPr lang="en-US" sz="1000" b="0" dirty="0">
                <a:solidFill>
                  <a:schemeClr val="tx1"/>
                </a:solidFill>
              </a:rPr>
              <a:t>www.dlapiper.com</a:t>
            </a:r>
          </a:p>
        </p:txBody>
      </p:sp>
      <p:sp>
        <p:nvSpPr>
          <p:cNvPr id="9" name="Footer Placeholder 1"/>
          <p:cNvSpPr>
            <a:spLocks noGrp="1"/>
          </p:cNvSpPr>
          <p:nvPr>
            <p:ph type="ftr" sz="quarter" idx="3"/>
          </p:nvPr>
        </p:nvSpPr>
        <p:spPr>
          <a:xfrm>
            <a:off x="2387600" y="6596798"/>
            <a:ext cx="7416800" cy="256092"/>
          </a:xfrm>
          <a:prstGeom prst="rect">
            <a:avLst/>
          </a:prstGeom>
        </p:spPr>
        <p:txBody>
          <a:bodyPr vert="horz" lIns="91440" tIns="45720" rIns="91440" bIns="45720" rtlCol="0" anchor="ctr"/>
          <a:lstStyle>
            <a:lvl1pPr algn="l">
              <a:defRPr sz="1000">
                <a:solidFill>
                  <a:schemeClr val="tx1"/>
                </a:solidFill>
              </a:defRPr>
            </a:lvl1pPr>
          </a:lstStyle>
          <a:p>
            <a:endParaRPr lang="en-US" dirty="0"/>
          </a:p>
        </p:txBody>
      </p:sp>
      <p:sp>
        <p:nvSpPr>
          <p:cNvPr id="11" name="Date Placeholder 3">
            <a:extLst>
              <a:ext uri="{FF2B5EF4-FFF2-40B4-BE49-F238E27FC236}">
                <a16:creationId xmlns:a16="http://schemas.microsoft.com/office/drawing/2014/main" id="{35BB08A7-8085-8845-B707-4F97CCAD6E1B}"/>
              </a:ext>
            </a:extLst>
          </p:cNvPr>
          <p:cNvSpPr>
            <a:spLocks noGrp="1"/>
          </p:cNvSpPr>
          <p:nvPr>
            <p:ph type="dt" sz="half" idx="2"/>
          </p:nvPr>
        </p:nvSpPr>
        <p:spPr>
          <a:xfrm>
            <a:off x="9948864" y="6596797"/>
            <a:ext cx="1727200" cy="260593"/>
          </a:xfrm>
          <a:prstGeom prst="rect">
            <a:avLst/>
          </a:prstGeom>
        </p:spPr>
        <p:txBody>
          <a:bodyPr vert="horz" lIns="0" tIns="0" rIns="0" bIns="0" rtlCol="0" anchor="ctr"/>
          <a:lstStyle>
            <a:lvl1pPr algn="ctr">
              <a:defRPr sz="1000" b="0">
                <a:solidFill>
                  <a:schemeClr val="tx1"/>
                </a:solidFill>
              </a:defRPr>
            </a:lvl1pPr>
          </a:lstStyle>
          <a:p>
            <a:r>
              <a:rPr lang="en-US"/>
              <a:t>Date</a:t>
            </a:r>
            <a:endParaRPr lang="en-US" dirty="0"/>
          </a:p>
        </p:txBody>
      </p:sp>
      <p:sp>
        <p:nvSpPr>
          <p:cNvPr id="12" name="Slide Number Placeholder 5">
            <a:extLst>
              <a:ext uri="{FF2B5EF4-FFF2-40B4-BE49-F238E27FC236}">
                <a16:creationId xmlns:a16="http://schemas.microsoft.com/office/drawing/2014/main" id="{ED4D4C61-8619-194B-8CBC-6D26A1A8D157}"/>
              </a:ext>
            </a:extLst>
          </p:cNvPr>
          <p:cNvSpPr>
            <a:spLocks noGrp="1"/>
          </p:cNvSpPr>
          <p:nvPr>
            <p:ph type="sldNum" sz="quarter" idx="4"/>
          </p:nvPr>
        </p:nvSpPr>
        <p:spPr>
          <a:xfrm>
            <a:off x="11676064" y="6596797"/>
            <a:ext cx="515935" cy="261203"/>
          </a:xfrm>
          <a:prstGeom prst="rect">
            <a:avLst/>
          </a:prstGeom>
        </p:spPr>
        <p:txBody>
          <a:bodyPr vert="horz" lIns="0" tIns="0" rIns="0" bIns="0" rtlCol="0" anchor="ctr"/>
          <a:lstStyle>
            <a:lvl1pPr algn="ctr">
              <a:defRPr sz="1000" b="0">
                <a:solidFill>
                  <a:schemeClr val="tx1"/>
                </a:solidFill>
              </a:defRPr>
            </a:lvl1pPr>
          </a:lstStyle>
          <a:p>
            <a:fld id="{F9591D4C-BB8F-AE46-BE73-C616F30BBC5B}" type="slidenum">
              <a:rPr lang="en-US" smtClean="0"/>
              <a:pPr/>
              <a:t>‹#›</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Divider Slide w/Image">
    <p:bg>
      <p:bgPr>
        <a:solidFill>
          <a:schemeClr val="tx1"/>
        </a:solidFill>
        <a:effectLst/>
      </p:bgPr>
    </p:bg>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8B5C996B-0918-804B-BD4C-32A658B584F3}"/>
              </a:ext>
            </a:extLst>
          </p:cNvPr>
          <p:cNvSpPr/>
          <p:nvPr userDrawn="1"/>
        </p:nvSpPr>
        <p:spPr>
          <a:xfrm>
            <a:off x="-1" y="6581819"/>
            <a:ext cx="12191999" cy="27618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Rectangle 14">
            <a:extLst>
              <a:ext uri="{FF2B5EF4-FFF2-40B4-BE49-F238E27FC236}">
                <a16:creationId xmlns:a16="http://schemas.microsoft.com/office/drawing/2014/main" id="{5A614D23-A84A-8745-9FF1-46CC0873C2CA}"/>
              </a:ext>
            </a:extLst>
          </p:cNvPr>
          <p:cNvSpPr/>
          <p:nvPr userDrawn="1"/>
        </p:nvSpPr>
        <p:spPr>
          <a:xfrm>
            <a:off x="0" y="1"/>
            <a:ext cx="12192000" cy="6857999"/>
          </a:xfrm>
          <a:prstGeom prst="rect">
            <a:avLst/>
          </a:prstGeom>
          <a:noFill/>
          <a:ln w="190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Title 2">
            <a:extLst>
              <a:ext uri="{FF2B5EF4-FFF2-40B4-BE49-F238E27FC236}">
                <a16:creationId xmlns:a16="http://schemas.microsoft.com/office/drawing/2014/main" id="{B12EB4D1-1B47-C945-BFB8-A1269CA392F7}"/>
              </a:ext>
            </a:extLst>
          </p:cNvPr>
          <p:cNvSpPr>
            <a:spLocks noGrp="1"/>
          </p:cNvSpPr>
          <p:nvPr>
            <p:ph type="title" hasCustomPrompt="1"/>
          </p:nvPr>
        </p:nvSpPr>
        <p:spPr>
          <a:xfrm>
            <a:off x="515938" y="1431382"/>
            <a:ext cx="10969625" cy="412750"/>
          </a:xfrm>
          <a:prstGeom prst="rect">
            <a:avLst/>
          </a:prstGeom>
        </p:spPr>
        <p:txBody>
          <a:bodyPr/>
          <a:lstStyle>
            <a:lvl1pPr>
              <a:defRPr sz="3600">
                <a:solidFill>
                  <a:schemeClr val="accent5"/>
                </a:solidFill>
                <a:latin typeface="Cambria" panose="02040503050406030204" pitchFamily="18" charset="0"/>
              </a:defRPr>
            </a:lvl1pPr>
          </a:lstStyle>
          <a:p>
            <a:r>
              <a:rPr lang="en-US" altLang="x-none" dirty="0"/>
              <a:t>Divider Slide</a:t>
            </a:r>
          </a:p>
        </p:txBody>
      </p:sp>
      <p:sp>
        <p:nvSpPr>
          <p:cNvPr id="8" name="Text Placeholder 1">
            <a:extLst>
              <a:ext uri="{FF2B5EF4-FFF2-40B4-BE49-F238E27FC236}">
                <a16:creationId xmlns:a16="http://schemas.microsoft.com/office/drawing/2014/main" id="{FC917BFA-C928-954E-8176-7D0958DCA0D5}"/>
              </a:ext>
            </a:extLst>
          </p:cNvPr>
          <p:cNvSpPr>
            <a:spLocks noGrp="1"/>
          </p:cNvSpPr>
          <p:nvPr>
            <p:ph type="body" sz="quarter" idx="13" hasCustomPrompt="1"/>
          </p:nvPr>
        </p:nvSpPr>
        <p:spPr>
          <a:xfrm>
            <a:off x="515938" y="1962243"/>
            <a:ext cx="10969625" cy="237308"/>
          </a:xfrm>
          <a:prstGeom prst="rect">
            <a:avLst/>
          </a:prstGeom>
        </p:spPr>
        <p:txBody>
          <a:bodyPr rtlCol="0"/>
          <a:lstStyle>
            <a:lvl1pPr marL="0" indent="0">
              <a:lnSpc>
                <a:spcPct val="100000"/>
              </a:lnSpc>
              <a:buNone/>
              <a:defRPr sz="1800">
                <a:solidFill>
                  <a:schemeClr val="bg2"/>
                </a:solidFill>
              </a:defRPr>
            </a:lvl1pPr>
          </a:lstStyle>
          <a:p>
            <a:pPr defTabSz="180000" fontAlgn="auto">
              <a:spcAft>
                <a:spcPts val="0"/>
              </a:spcAft>
              <a:defRPr/>
            </a:pPr>
            <a:r>
              <a:rPr lang="en-US" dirty="0"/>
              <a:t>Optional Subtitle</a:t>
            </a:r>
          </a:p>
        </p:txBody>
      </p:sp>
      <p:sp>
        <p:nvSpPr>
          <p:cNvPr id="7" name="TextBox 6">
            <a:extLst>
              <a:ext uri="{FF2B5EF4-FFF2-40B4-BE49-F238E27FC236}">
                <a16:creationId xmlns:a16="http://schemas.microsoft.com/office/drawing/2014/main" id="{FD14F7DB-AE00-4DF4-8C80-EDAC1F09033A}"/>
              </a:ext>
            </a:extLst>
          </p:cNvPr>
          <p:cNvSpPr txBox="1"/>
          <p:nvPr userDrawn="1"/>
        </p:nvSpPr>
        <p:spPr>
          <a:xfrm>
            <a:off x="515938" y="6596798"/>
            <a:ext cx="1727199" cy="246221"/>
          </a:xfrm>
          <a:prstGeom prst="rect">
            <a:avLst/>
          </a:prstGeom>
          <a:noFill/>
        </p:spPr>
        <p:txBody>
          <a:bodyPr wrap="square" lIns="0" rtlCol="0">
            <a:spAutoFit/>
          </a:bodyPr>
          <a:lstStyle/>
          <a:p>
            <a:r>
              <a:rPr lang="en-US" sz="1000" b="0" dirty="0">
                <a:solidFill>
                  <a:schemeClr val="tx1"/>
                </a:solidFill>
              </a:rPr>
              <a:t>www.dlapiper.com</a:t>
            </a:r>
          </a:p>
        </p:txBody>
      </p:sp>
      <p:sp>
        <p:nvSpPr>
          <p:cNvPr id="9" name="Footer Placeholder 1"/>
          <p:cNvSpPr>
            <a:spLocks noGrp="1"/>
          </p:cNvSpPr>
          <p:nvPr>
            <p:ph type="ftr" sz="quarter" idx="3"/>
          </p:nvPr>
        </p:nvSpPr>
        <p:spPr>
          <a:xfrm>
            <a:off x="2387600" y="6596798"/>
            <a:ext cx="7416800" cy="256092"/>
          </a:xfrm>
          <a:prstGeom prst="rect">
            <a:avLst/>
          </a:prstGeom>
        </p:spPr>
        <p:txBody>
          <a:bodyPr vert="horz" lIns="91440" tIns="45720" rIns="91440" bIns="45720" rtlCol="0" anchor="ctr"/>
          <a:lstStyle>
            <a:lvl1pPr algn="l">
              <a:defRPr sz="1000">
                <a:solidFill>
                  <a:schemeClr val="tx1"/>
                </a:solidFill>
              </a:defRPr>
            </a:lvl1pPr>
          </a:lstStyle>
          <a:p>
            <a:endParaRPr lang="en-US" dirty="0"/>
          </a:p>
        </p:txBody>
      </p:sp>
      <p:sp>
        <p:nvSpPr>
          <p:cNvPr id="11" name="Date Placeholder 3">
            <a:extLst>
              <a:ext uri="{FF2B5EF4-FFF2-40B4-BE49-F238E27FC236}">
                <a16:creationId xmlns:a16="http://schemas.microsoft.com/office/drawing/2014/main" id="{35BB08A7-8085-8845-B707-4F97CCAD6E1B}"/>
              </a:ext>
            </a:extLst>
          </p:cNvPr>
          <p:cNvSpPr>
            <a:spLocks noGrp="1"/>
          </p:cNvSpPr>
          <p:nvPr>
            <p:ph type="dt" sz="half" idx="2"/>
          </p:nvPr>
        </p:nvSpPr>
        <p:spPr>
          <a:xfrm>
            <a:off x="9948864" y="6596797"/>
            <a:ext cx="1727200" cy="260593"/>
          </a:xfrm>
          <a:prstGeom prst="rect">
            <a:avLst/>
          </a:prstGeom>
        </p:spPr>
        <p:txBody>
          <a:bodyPr vert="horz" lIns="0" tIns="0" rIns="0" bIns="0" rtlCol="0" anchor="ctr"/>
          <a:lstStyle>
            <a:lvl1pPr algn="ctr">
              <a:defRPr sz="1000" b="0">
                <a:solidFill>
                  <a:schemeClr val="tx1"/>
                </a:solidFill>
              </a:defRPr>
            </a:lvl1pPr>
          </a:lstStyle>
          <a:p>
            <a:r>
              <a:rPr lang="en-US"/>
              <a:t>Date</a:t>
            </a:r>
            <a:endParaRPr lang="en-US" dirty="0"/>
          </a:p>
        </p:txBody>
      </p:sp>
      <p:sp>
        <p:nvSpPr>
          <p:cNvPr id="12" name="Slide Number Placeholder 5">
            <a:extLst>
              <a:ext uri="{FF2B5EF4-FFF2-40B4-BE49-F238E27FC236}">
                <a16:creationId xmlns:a16="http://schemas.microsoft.com/office/drawing/2014/main" id="{ED4D4C61-8619-194B-8CBC-6D26A1A8D157}"/>
              </a:ext>
            </a:extLst>
          </p:cNvPr>
          <p:cNvSpPr>
            <a:spLocks noGrp="1"/>
          </p:cNvSpPr>
          <p:nvPr>
            <p:ph type="sldNum" sz="quarter" idx="4"/>
          </p:nvPr>
        </p:nvSpPr>
        <p:spPr>
          <a:xfrm>
            <a:off x="11676064" y="6596797"/>
            <a:ext cx="515935" cy="261203"/>
          </a:xfrm>
          <a:prstGeom prst="rect">
            <a:avLst/>
          </a:prstGeom>
        </p:spPr>
        <p:txBody>
          <a:bodyPr vert="horz" lIns="0" tIns="0" rIns="0" bIns="0" rtlCol="0" anchor="ctr"/>
          <a:lstStyle>
            <a:lvl1pPr algn="ctr">
              <a:defRPr sz="1000" b="0">
                <a:solidFill>
                  <a:schemeClr val="tx1"/>
                </a:solidFill>
              </a:defRPr>
            </a:lvl1pPr>
          </a:lstStyle>
          <a:p>
            <a:fld id="{F9591D4C-BB8F-AE46-BE73-C616F30BBC5B}" type="slidenum">
              <a:rPr lang="en-US" smtClean="0"/>
              <a:pPr/>
              <a:t>‹#›</a:t>
            </a:fld>
            <a:endParaRPr lang="en-US" dirty="0"/>
          </a:p>
        </p:txBody>
      </p:sp>
      <p:sp>
        <p:nvSpPr>
          <p:cNvPr id="10" name="Picture Placeholder 3">
            <a:extLst>
              <a:ext uri="{FF2B5EF4-FFF2-40B4-BE49-F238E27FC236}">
                <a16:creationId xmlns:a16="http://schemas.microsoft.com/office/drawing/2014/main" id="{8FE3E370-8AA3-324B-B9CA-F20864AA9415}"/>
              </a:ext>
            </a:extLst>
          </p:cNvPr>
          <p:cNvSpPr>
            <a:spLocks noGrp="1"/>
          </p:cNvSpPr>
          <p:nvPr>
            <p:ph type="pic" sz="quarter" idx="18"/>
          </p:nvPr>
        </p:nvSpPr>
        <p:spPr>
          <a:xfrm>
            <a:off x="0" y="3435657"/>
            <a:ext cx="12191999" cy="3146159"/>
          </a:xfrm>
          <a:prstGeom prst="rect">
            <a:avLst/>
          </a:prstGeom>
          <a:solidFill>
            <a:schemeClr val="bg2"/>
          </a:solidFill>
        </p:spPr>
        <p:txBody>
          <a:bodyPr/>
          <a:lstStyle/>
          <a:p>
            <a:r>
              <a:rPr lang="en-US" dirty="0"/>
              <a:t>Click icon to add picture</a:t>
            </a:r>
          </a:p>
        </p:txBody>
      </p:sp>
      <p:cxnSp>
        <p:nvCxnSpPr>
          <p:cNvPr id="14" name="Straight Connector 13"/>
          <p:cNvCxnSpPr/>
          <p:nvPr userDrawn="1"/>
        </p:nvCxnSpPr>
        <p:spPr>
          <a:xfrm>
            <a:off x="0" y="6582427"/>
            <a:ext cx="12192000" cy="0"/>
          </a:xfrm>
          <a:prstGeom prst="line">
            <a:avLst/>
          </a:prstGeom>
          <a:ln w="1905">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95767119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Quot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8B5C996B-0918-804B-BD4C-32A658B584F3}"/>
              </a:ext>
            </a:extLst>
          </p:cNvPr>
          <p:cNvSpPr/>
          <p:nvPr userDrawn="1"/>
        </p:nvSpPr>
        <p:spPr>
          <a:xfrm>
            <a:off x="0" y="6581819"/>
            <a:ext cx="12191999" cy="27618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a:extLst>
              <a:ext uri="{FF2B5EF4-FFF2-40B4-BE49-F238E27FC236}">
                <a16:creationId xmlns:a16="http://schemas.microsoft.com/office/drawing/2014/main" id="{8856926C-4DD1-A84D-AFCF-296FEB703257}"/>
              </a:ext>
            </a:extLst>
          </p:cNvPr>
          <p:cNvSpPr/>
          <p:nvPr userDrawn="1"/>
        </p:nvSpPr>
        <p:spPr>
          <a:xfrm>
            <a:off x="0" y="1"/>
            <a:ext cx="12192000" cy="6857999"/>
          </a:xfrm>
          <a:prstGeom prst="rect">
            <a:avLst/>
          </a:prstGeom>
          <a:noFill/>
          <a:ln w="190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Title 2">
            <a:extLst>
              <a:ext uri="{FF2B5EF4-FFF2-40B4-BE49-F238E27FC236}">
                <a16:creationId xmlns:a16="http://schemas.microsoft.com/office/drawing/2014/main" id="{B12EB4D1-1B47-C945-BFB8-A1269CA392F7}"/>
              </a:ext>
            </a:extLst>
          </p:cNvPr>
          <p:cNvSpPr>
            <a:spLocks noGrp="1"/>
          </p:cNvSpPr>
          <p:nvPr>
            <p:ph type="title" hasCustomPrompt="1"/>
          </p:nvPr>
        </p:nvSpPr>
        <p:spPr>
          <a:xfrm>
            <a:off x="2400302" y="368300"/>
            <a:ext cx="7391398" cy="3081910"/>
          </a:xfrm>
          <a:prstGeom prst="rect">
            <a:avLst/>
          </a:prstGeom>
        </p:spPr>
        <p:txBody>
          <a:bodyPr anchor="ctr" anchorCtr="1"/>
          <a:lstStyle>
            <a:lvl1pPr algn="ctr">
              <a:lnSpc>
                <a:spcPct val="100000"/>
              </a:lnSpc>
              <a:spcAft>
                <a:spcPts val="600"/>
              </a:spcAft>
              <a:defRPr sz="3600" i="1">
                <a:solidFill>
                  <a:schemeClr val="bg1"/>
                </a:solidFill>
                <a:latin typeface="Cambria" panose="02040503050406030204" pitchFamily="18" charset="0"/>
              </a:defRPr>
            </a:lvl1pPr>
          </a:lstStyle>
          <a:p>
            <a:r>
              <a:rPr lang="en-US" altLang="x-none" dirty="0"/>
              <a:t>“Insert Quote”</a:t>
            </a:r>
          </a:p>
        </p:txBody>
      </p:sp>
      <p:sp>
        <p:nvSpPr>
          <p:cNvPr id="7" name="TextBox 6">
            <a:extLst>
              <a:ext uri="{FF2B5EF4-FFF2-40B4-BE49-F238E27FC236}">
                <a16:creationId xmlns:a16="http://schemas.microsoft.com/office/drawing/2014/main" id="{FD14F7DB-AE00-4DF4-8C80-EDAC1F09033A}"/>
              </a:ext>
            </a:extLst>
          </p:cNvPr>
          <p:cNvSpPr txBox="1"/>
          <p:nvPr userDrawn="1"/>
        </p:nvSpPr>
        <p:spPr>
          <a:xfrm>
            <a:off x="515938" y="6596798"/>
            <a:ext cx="1727199" cy="246221"/>
          </a:xfrm>
          <a:prstGeom prst="rect">
            <a:avLst/>
          </a:prstGeom>
          <a:noFill/>
        </p:spPr>
        <p:txBody>
          <a:bodyPr wrap="square" lIns="0" rtlCol="0">
            <a:spAutoFit/>
          </a:bodyPr>
          <a:lstStyle/>
          <a:p>
            <a:r>
              <a:rPr lang="en-US" sz="1000" b="0" dirty="0">
                <a:solidFill>
                  <a:schemeClr val="tx1"/>
                </a:solidFill>
              </a:rPr>
              <a:t>www.dlapiper.com</a:t>
            </a:r>
          </a:p>
        </p:txBody>
      </p:sp>
      <p:sp>
        <p:nvSpPr>
          <p:cNvPr id="9" name="Footer Placeholder 1"/>
          <p:cNvSpPr>
            <a:spLocks noGrp="1"/>
          </p:cNvSpPr>
          <p:nvPr>
            <p:ph type="ftr" sz="quarter" idx="3"/>
          </p:nvPr>
        </p:nvSpPr>
        <p:spPr>
          <a:xfrm>
            <a:off x="2387600" y="6596798"/>
            <a:ext cx="7416800" cy="256092"/>
          </a:xfrm>
          <a:prstGeom prst="rect">
            <a:avLst/>
          </a:prstGeom>
        </p:spPr>
        <p:txBody>
          <a:bodyPr vert="horz" lIns="91440" tIns="45720" rIns="91440" bIns="45720" rtlCol="0" anchor="ctr"/>
          <a:lstStyle>
            <a:lvl1pPr algn="l">
              <a:defRPr sz="1000">
                <a:solidFill>
                  <a:schemeClr val="tx1"/>
                </a:solidFill>
              </a:defRPr>
            </a:lvl1pPr>
          </a:lstStyle>
          <a:p>
            <a:endParaRPr lang="en-US" dirty="0"/>
          </a:p>
        </p:txBody>
      </p:sp>
      <p:sp>
        <p:nvSpPr>
          <p:cNvPr id="11" name="Date Placeholder 3">
            <a:extLst>
              <a:ext uri="{FF2B5EF4-FFF2-40B4-BE49-F238E27FC236}">
                <a16:creationId xmlns:a16="http://schemas.microsoft.com/office/drawing/2014/main" id="{35BB08A7-8085-8845-B707-4F97CCAD6E1B}"/>
              </a:ext>
            </a:extLst>
          </p:cNvPr>
          <p:cNvSpPr>
            <a:spLocks noGrp="1"/>
          </p:cNvSpPr>
          <p:nvPr>
            <p:ph type="dt" sz="half" idx="2"/>
          </p:nvPr>
        </p:nvSpPr>
        <p:spPr>
          <a:xfrm>
            <a:off x="9948864" y="6596797"/>
            <a:ext cx="1727200" cy="260593"/>
          </a:xfrm>
          <a:prstGeom prst="rect">
            <a:avLst/>
          </a:prstGeom>
        </p:spPr>
        <p:txBody>
          <a:bodyPr vert="horz" lIns="0" tIns="0" rIns="0" bIns="0" rtlCol="0" anchor="ctr"/>
          <a:lstStyle>
            <a:lvl1pPr algn="ctr">
              <a:defRPr sz="1000" b="0">
                <a:solidFill>
                  <a:schemeClr val="tx1"/>
                </a:solidFill>
              </a:defRPr>
            </a:lvl1pPr>
          </a:lstStyle>
          <a:p>
            <a:r>
              <a:rPr lang="en-US"/>
              <a:t>Date</a:t>
            </a:r>
            <a:endParaRPr lang="en-US" dirty="0"/>
          </a:p>
        </p:txBody>
      </p:sp>
      <p:sp>
        <p:nvSpPr>
          <p:cNvPr id="12" name="Slide Number Placeholder 5">
            <a:extLst>
              <a:ext uri="{FF2B5EF4-FFF2-40B4-BE49-F238E27FC236}">
                <a16:creationId xmlns:a16="http://schemas.microsoft.com/office/drawing/2014/main" id="{ED4D4C61-8619-194B-8CBC-6D26A1A8D157}"/>
              </a:ext>
            </a:extLst>
          </p:cNvPr>
          <p:cNvSpPr>
            <a:spLocks noGrp="1"/>
          </p:cNvSpPr>
          <p:nvPr>
            <p:ph type="sldNum" sz="quarter" idx="4"/>
          </p:nvPr>
        </p:nvSpPr>
        <p:spPr>
          <a:xfrm>
            <a:off x="11676064" y="6596797"/>
            <a:ext cx="515935" cy="261203"/>
          </a:xfrm>
          <a:prstGeom prst="rect">
            <a:avLst/>
          </a:prstGeom>
        </p:spPr>
        <p:txBody>
          <a:bodyPr vert="horz" lIns="0" tIns="0" rIns="0" bIns="0" rtlCol="0" anchor="ctr"/>
          <a:lstStyle>
            <a:lvl1pPr algn="ctr">
              <a:defRPr sz="1000" b="0">
                <a:solidFill>
                  <a:schemeClr val="tx1"/>
                </a:solidFill>
              </a:defRPr>
            </a:lvl1pPr>
          </a:lstStyle>
          <a:p>
            <a:fld id="{F9591D4C-BB8F-AE46-BE73-C616F30BBC5B}" type="slidenum">
              <a:rPr lang="en-US" smtClean="0"/>
              <a:pPr/>
              <a:t>‹#›</a:t>
            </a:fld>
            <a:endParaRPr lang="en-US" dirty="0"/>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ext and Image 1 - White">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FD7420B5-0C7D-8A40-916E-9DC1FF97152E}"/>
              </a:ext>
            </a:extLst>
          </p:cNvPr>
          <p:cNvSpPr/>
          <p:nvPr userDrawn="1"/>
        </p:nvSpPr>
        <p:spPr>
          <a:xfrm>
            <a:off x="0" y="6582427"/>
            <a:ext cx="12191999" cy="275573"/>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Text Placeholder 2">
            <a:extLst>
              <a:ext uri="{FF2B5EF4-FFF2-40B4-BE49-F238E27FC236}">
                <a16:creationId xmlns:a16="http://schemas.microsoft.com/office/drawing/2014/main" id="{65975A82-7EB2-6E48-B38C-B5AEBD5D9A89}"/>
              </a:ext>
            </a:extLst>
          </p:cNvPr>
          <p:cNvSpPr>
            <a:spLocks noGrp="1" noChangeAspect="1"/>
          </p:cNvSpPr>
          <p:nvPr>
            <p:ph type="body" idx="1" hasCustomPrompt="1"/>
          </p:nvPr>
        </p:nvSpPr>
        <p:spPr>
          <a:xfrm>
            <a:off x="515938" y="1432200"/>
            <a:ext cx="7389435" cy="435600"/>
          </a:xfrm>
          <a:prstGeom prst="rect">
            <a:avLst/>
          </a:prstGeom>
        </p:spPr>
        <p:txBody>
          <a:bodyPr anchor="t" anchorCtr="0">
            <a:normAutofit/>
          </a:bodyPr>
          <a:lstStyle>
            <a:lvl1pPr marL="0" indent="0">
              <a:lnSpc>
                <a:spcPct val="100000"/>
              </a:lnSpc>
              <a:buNone/>
              <a:defRPr sz="2200" b="1" baseline="0">
                <a:solidFill>
                  <a:schemeClr val="accent6"/>
                </a:solidFill>
                <a:latin typeface="Cambria" panose="02040503050406030204" pitchFamily="18"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Optional Subhead</a:t>
            </a:r>
          </a:p>
        </p:txBody>
      </p:sp>
      <p:sp>
        <p:nvSpPr>
          <p:cNvPr id="14" name="Date Placeholder 4">
            <a:extLst>
              <a:ext uri="{FF2B5EF4-FFF2-40B4-BE49-F238E27FC236}">
                <a16:creationId xmlns:a16="http://schemas.microsoft.com/office/drawing/2014/main" id="{95453CEA-0594-AC4A-BD6E-7EB2750A8464}"/>
              </a:ext>
            </a:extLst>
          </p:cNvPr>
          <p:cNvSpPr>
            <a:spLocks noGrp="1"/>
          </p:cNvSpPr>
          <p:nvPr>
            <p:ph type="dt" sz="half" idx="10"/>
          </p:nvPr>
        </p:nvSpPr>
        <p:spPr>
          <a:xfrm>
            <a:off x="9948863" y="6582427"/>
            <a:ext cx="1727201" cy="274964"/>
          </a:xfrm>
        </p:spPr>
        <p:txBody>
          <a:bodyPr/>
          <a:lstStyle>
            <a:lvl1pPr>
              <a:defRPr>
                <a:solidFill>
                  <a:schemeClr val="accent5"/>
                </a:solidFill>
              </a:defRPr>
            </a:lvl1pPr>
          </a:lstStyle>
          <a:p>
            <a:r>
              <a:rPr lang="en-US"/>
              <a:t>Date</a:t>
            </a:r>
            <a:endParaRPr lang="en-US" dirty="0"/>
          </a:p>
        </p:txBody>
      </p:sp>
      <p:sp>
        <p:nvSpPr>
          <p:cNvPr id="15" name="Slide Number Placeholder 6">
            <a:extLst>
              <a:ext uri="{FF2B5EF4-FFF2-40B4-BE49-F238E27FC236}">
                <a16:creationId xmlns:a16="http://schemas.microsoft.com/office/drawing/2014/main" id="{3C85EFBF-591E-C04B-B78E-407F8CD2F721}"/>
              </a:ext>
            </a:extLst>
          </p:cNvPr>
          <p:cNvSpPr>
            <a:spLocks noGrp="1"/>
          </p:cNvSpPr>
          <p:nvPr>
            <p:ph type="sldNum" sz="quarter" idx="12"/>
          </p:nvPr>
        </p:nvSpPr>
        <p:spPr>
          <a:xfrm>
            <a:off x="11676063" y="6582426"/>
            <a:ext cx="515935" cy="275573"/>
          </a:xfrm>
        </p:spPr>
        <p:txBody>
          <a:bodyPr/>
          <a:lstStyle>
            <a:lvl1pPr>
              <a:defRPr>
                <a:solidFill>
                  <a:schemeClr val="accent5"/>
                </a:solidFill>
              </a:defRPr>
            </a:lvl1pPr>
          </a:lstStyle>
          <a:p>
            <a:fld id="{F9591D4C-BB8F-AE46-BE73-C616F30BBC5B}" type="slidenum">
              <a:rPr lang="en-US" smtClean="0"/>
              <a:pPr/>
              <a:t>‹#›</a:t>
            </a:fld>
            <a:endParaRPr lang="en-US" dirty="0"/>
          </a:p>
        </p:txBody>
      </p:sp>
      <p:sp>
        <p:nvSpPr>
          <p:cNvPr id="17" name="Text Placeholder 1">
            <a:extLst>
              <a:ext uri="{FF2B5EF4-FFF2-40B4-BE49-F238E27FC236}">
                <a16:creationId xmlns:a16="http://schemas.microsoft.com/office/drawing/2014/main" id="{B425B684-C025-7A40-8525-E424A3D79E9C}"/>
              </a:ext>
            </a:extLst>
          </p:cNvPr>
          <p:cNvSpPr>
            <a:spLocks noGrp="1"/>
          </p:cNvSpPr>
          <p:nvPr>
            <p:ph type="body" sz="quarter" idx="15" hasCustomPrompt="1"/>
          </p:nvPr>
        </p:nvSpPr>
        <p:spPr>
          <a:xfrm>
            <a:off x="515938" y="899161"/>
            <a:ext cx="7389435" cy="237308"/>
          </a:xfrm>
          <a:prstGeom prst="rect">
            <a:avLst/>
          </a:prstGeom>
        </p:spPr>
        <p:txBody>
          <a:bodyPr rtlCol="0"/>
          <a:lstStyle>
            <a:lvl1pPr marL="0" indent="0">
              <a:lnSpc>
                <a:spcPct val="100000"/>
              </a:lnSpc>
              <a:buNone/>
              <a:defRPr sz="1800">
                <a:solidFill>
                  <a:schemeClr val="tx2"/>
                </a:solidFill>
              </a:defRPr>
            </a:lvl1pPr>
          </a:lstStyle>
          <a:p>
            <a:pPr defTabSz="180000" fontAlgn="auto">
              <a:spcAft>
                <a:spcPts val="0"/>
              </a:spcAft>
              <a:defRPr/>
            </a:pPr>
            <a:r>
              <a:rPr lang="en-US" dirty="0"/>
              <a:t>Optional Subtitle</a:t>
            </a:r>
          </a:p>
        </p:txBody>
      </p:sp>
      <p:sp>
        <p:nvSpPr>
          <p:cNvPr id="10" name="TextBox 9">
            <a:extLst>
              <a:ext uri="{FF2B5EF4-FFF2-40B4-BE49-F238E27FC236}">
                <a16:creationId xmlns:a16="http://schemas.microsoft.com/office/drawing/2014/main" id="{ED625D71-D389-4AAD-A767-6FB8822E9777}"/>
              </a:ext>
            </a:extLst>
          </p:cNvPr>
          <p:cNvSpPr txBox="1"/>
          <p:nvPr userDrawn="1"/>
        </p:nvSpPr>
        <p:spPr>
          <a:xfrm>
            <a:off x="515938" y="6596798"/>
            <a:ext cx="1727199" cy="246221"/>
          </a:xfrm>
          <a:prstGeom prst="rect">
            <a:avLst/>
          </a:prstGeom>
          <a:noFill/>
        </p:spPr>
        <p:txBody>
          <a:bodyPr wrap="square" lIns="0" rtlCol="0">
            <a:spAutoFit/>
          </a:bodyPr>
          <a:lstStyle/>
          <a:p>
            <a:r>
              <a:rPr lang="en-US" sz="1000" b="0" dirty="0">
                <a:solidFill>
                  <a:schemeClr val="bg1"/>
                </a:solidFill>
              </a:rPr>
              <a:t>www.dlapiper.com</a:t>
            </a:r>
          </a:p>
        </p:txBody>
      </p:sp>
      <p:sp>
        <p:nvSpPr>
          <p:cNvPr id="2" name="Title 1"/>
          <p:cNvSpPr>
            <a:spLocks noGrp="1"/>
          </p:cNvSpPr>
          <p:nvPr>
            <p:ph type="title" hasCustomPrompt="1"/>
          </p:nvPr>
        </p:nvSpPr>
        <p:spPr>
          <a:xfrm>
            <a:off x="515938" y="368300"/>
            <a:ext cx="7392196" cy="577153"/>
          </a:xfrm>
        </p:spPr>
        <p:txBody>
          <a:bodyPr/>
          <a:lstStyle/>
          <a:p>
            <a:r>
              <a:rPr lang="en-US" dirty="0"/>
              <a:t>Click to edit title</a:t>
            </a:r>
          </a:p>
        </p:txBody>
      </p:sp>
      <p:sp>
        <p:nvSpPr>
          <p:cNvPr id="4" name="Footer Placeholder 3"/>
          <p:cNvSpPr>
            <a:spLocks noGrp="1"/>
          </p:cNvSpPr>
          <p:nvPr>
            <p:ph type="ftr" sz="quarter" idx="17"/>
          </p:nvPr>
        </p:nvSpPr>
        <p:spPr/>
        <p:txBody>
          <a:bodyPr/>
          <a:lstStyle>
            <a:lvl1pPr>
              <a:defRPr>
                <a:solidFill>
                  <a:schemeClr val="bg1"/>
                </a:solidFill>
              </a:defRPr>
            </a:lvl1pPr>
          </a:lstStyle>
          <a:p>
            <a:endParaRPr lang="en-US" dirty="0"/>
          </a:p>
        </p:txBody>
      </p:sp>
      <p:sp>
        <p:nvSpPr>
          <p:cNvPr id="16" name="Picture Placeholder 3">
            <a:extLst>
              <a:ext uri="{FF2B5EF4-FFF2-40B4-BE49-F238E27FC236}">
                <a16:creationId xmlns:a16="http://schemas.microsoft.com/office/drawing/2014/main" id="{A643DD79-296D-1D4D-9489-1DCF3F20B120}"/>
              </a:ext>
            </a:extLst>
          </p:cNvPr>
          <p:cNvSpPr>
            <a:spLocks noGrp="1"/>
          </p:cNvSpPr>
          <p:nvPr>
            <p:ph type="pic" sz="quarter" idx="18"/>
          </p:nvPr>
        </p:nvSpPr>
        <p:spPr>
          <a:xfrm>
            <a:off x="8521549" y="0"/>
            <a:ext cx="3670450" cy="6581817"/>
          </a:xfrm>
          <a:prstGeom prst="rect">
            <a:avLst/>
          </a:prstGeom>
          <a:solidFill>
            <a:schemeClr val="bg2"/>
          </a:solidFill>
        </p:spPr>
        <p:txBody>
          <a:bodyPr/>
          <a:lstStyle/>
          <a:p>
            <a:r>
              <a:rPr lang="en-US" dirty="0"/>
              <a:t>Click icon to add picture</a:t>
            </a:r>
          </a:p>
        </p:txBody>
      </p:sp>
      <p:sp>
        <p:nvSpPr>
          <p:cNvPr id="13" name="Content Placeholder 8"/>
          <p:cNvSpPr>
            <a:spLocks noGrp="1"/>
          </p:cNvSpPr>
          <p:nvPr>
            <p:ph sz="quarter" idx="19"/>
          </p:nvPr>
        </p:nvSpPr>
        <p:spPr>
          <a:xfrm>
            <a:off x="515938" y="1882171"/>
            <a:ext cx="7386637" cy="4426554"/>
          </a:xfrm>
        </p:spPr>
        <p:txBody>
          <a:bodyPr/>
          <a:lstStyle>
            <a:lvl1pPr>
              <a:lnSpc>
                <a:spcPct val="100000"/>
              </a:lnSpc>
              <a:defRPr/>
            </a:lvl1pPr>
            <a:lvl2pPr>
              <a:lnSpc>
                <a:spcPct val="100000"/>
              </a:lnSpc>
              <a:defRPr/>
            </a:lvl2pPr>
            <a:lvl3pPr>
              <a:lnSpc>
                <a:spcPct val="100000"/>
              </a:lnSpc>
              <a:defRPr/>
            </a:lvl3pPr>
            <a:lvl4pPr>
              <a:lnSpc>
                <a:spcPct val="100000"/>
              </a:lnSpc>
              <a:defRPr/>
            </a:lvl4pPr>
            <a:lvl5pPr>
              <a:lnSpc>
                <a:spcPct val="100000"/>
              </a:lnSpc>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String Cove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6F40CF8B-694B-D74A-9EA0-5A303585C648}"/>
              </a:ext>
            </a:extLst>
          </p:cNvPr>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515938" y="6062542"/>
            <a:ext cx="730800" cy="427158"/>
          </a:xfrm>
          <a:prstGeom prst="rect">
            <a:avLst/>
          </a:prstGeom>
        </p:spPr>
      </p:pic>
      <p:sp>
        <p:nvSpPr>
          <p:cNvPr id="2" name="Title 1"/>
          <p:cNvSpPr>
            <a:spLocks noGrp="1"/>
          </p:cNvSpPr>
          <p:nvPr>
            <p:ph type="title"/>
          </p:nvPr>
        </p:nvSpPr>
        <p:spPr>
          <a:xfrm>
            <a:off x="1552135" y="4748270"/>
            <a:ext cx="9087730" cy="1000317"/>
          </a:xfrm>
          <a:prstGeom prst="rect">
            <a:avLst/>
          </a:prstGeom>
        </p:spPr>
        <p:txBody>
          <a:bodyPr/>
          <a:lstStyle>
            <a:lvl1pPr algn="ctr">
              <a:defRPr sz="3600" b="0" i="0">
                <a:solidFill>
                  <a:schemeClr val="bg1"/>
                </a:solidFill>
                <a:latin typeface="Cambria" charset="0"/>
                <a:ea typeface="Cambria" charset="0"/>
                <a:cs typeface="Cambria" charset="0"/>
              </a:defRPr>
            </a:lvl1pPr>
          </a:lstStyle>
          <a:p>
            <a:r>
              <a:rPr lang="en-US"/>
              <a:t>Click to edit Master title style</a:t>
            </a:r>
            <a:endParaRPr lang="en-US" dirty="0"/>
          </a:p>
        </p:txBody>
      </p:sp>
      <p:sp>
        <p:nvSpPr>
          <p:cNvPr id="9" name="Text Placeholder 7">
            <a:extLst>
              <a:ext uri="{FF2B5EF4-FFF2-40B4-BE49-F238E27FC236}">
                <a16:creationId xmlns:a16="http://schemas.microsoft.com/office/drawing/2014/main" id="{4F8E9120-7FF1-4744-A198-62808AD32342}"/>
              </a:ext>
            </a:extLst>
          </p:cNvPr>
          <p:cNvSpPr>
            <a:spLocks noGrp="1"/>
          </p:cNvSpPr>
          <p:nvPr>
            <p:ph type="body" sz="quarter" idx="13" hasCustomPrompt="1"/>
          </p:nvPr>
        </p:nvSpPr>
        <p:spPr>
          <a:xfrm>
            <a:off x="3179763" y="5862187"/>
            <a:ext cx="5832475" cy="525135"/>
          </a:xfrm>
          <a:prstGeom prst="rect">
            <a:avLst/>
          </a:prstGeom>
        </p:spPr>
        <p:txBody>
          <a:bodyPr wrap="square" lIns="0" tIns="0" rIns="0" bIns="0"/>
          <a:lstStyle>
            <a:lvl1pPr marL="0" indent="0" algn="ctr">
              <a:lnSpc>
                <a:spcPct val="100000"/>
              </a:lnSpc>
              <a:buNone/>
              <a:defRPr sz="2000">
                <a:solidFill>
                  <a:schemeClr val="bg1"/>
                </a:solidFill>
                <a:latin typeface="Arial" charset="0"/>
                <a:ea typeface="Arial" charset="0"/>
                <a:cs typeface="Arial" charset="0"/>
              </a:defRPr>
            </a:lvl1pPr>
          </a:lstStyle>
          <a:p>
            <a:pPr lvl="0"/>
            <a:r>
              <a:rPr lang="en-US" dirty="0"/>
              <a:t>Subhead Line 1</a:t>
            </a:r>
          </a:p>
        </p:txBody>
      </p:sp>
      <p:sp>
        <p:nvSpPr>
          <p:cNvPr id="10" name="Date Placeholder 3">
            <a:extLst>
              <a:ext uri="{FF2B5EF4-FFF2-40B4-BE49-F238E27FC236}">
                <a16:creationId xmlns:a16="http://schemas.microsoft.com/office/drawing/2014/main" id="{35BB08A7-8085-8845-B707-4F97CCAD6E1B}"/>
              </a:ext>
            </a:extLst>
          </p:cNvPr>
          <p:cNvSpPr>
            <a:spLocks noGrp="1"/>
          </p:cNvSpPr>
          <p:nvPr>
            <p:ph type="dt" sz="half" idx="2"/>
          </p:nvPr>
        </p:nvSpPr>
        <p:spPr>
          <a:xfrm>
            <a:off x="9914457" y="6222223"/>
            <a:ext cx="1727200" cy="260593"/>
          </a:xfrm>
          <a:prstGeom prst="rect">
            <a:avLst/>
          </a:prstGeom>
        </p:spPr>
        <p:txBody>
          <a:bodyPr vert="horz" lIns="0" tIns="0" rIns="0" bIns="0" rtlCol="0" anchor="ctr"/>
          <a:lstStyle>
            <a:lvl1pPr algn="r">
              <a:defRPr sz="1100" b="0" i="0">
                <a:solidFill>
                  <a:schemeClr val="bg1"/>
                </a:solidFill>
                <a:latin typeface="+mn-lt"/>
                <a:ea typeface="Cambria" charset="0"/>
                <a:cs typeface="Cambria" charset="0"/>
              </a:defRPr>
            </a:lvl1pPr>
          </a:lstStyle>
          <a:p>
            <a:r>
              <a:rPr lang="en-US"/>
              <a:t>Date</a:t>
            </a:r>
            <a:endParaRPr lang="en-US" dirty="0"/>
          </a:p>
        </p:txBody>
      </p:sp>
    </p:spTree>
    <p:extLst>
      <p:ext uri="{BB962C8B-B14F-4D97-AF65-F5344CB8AC3E}">
        <p14:creationId xmlns:p14="http://schemas.microsoft.com/office/powerpoint/2010/main" val="364461205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ext and Image 1 - Dark">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8B5C996B-0918-804B-BD4C-32A658B584F3}"/>
              </a:ext>
            </a:extLst>
          </p:cNvPr>
          <p:cNvSpPr/>
          <p:nvPr userDrawn="1"/>
        </p:nvSpPr>
        <p:spPr>
          <a:xfrm>
            <a:off x="-1" y="0"/>
            <a:ext cx="8525690" cy="6581817"/>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Text Placeholder 2">
            <a:extLst>
              <a:ext uri="{FF2B5EF4-FFF2-40B4-BE49-F238E27FC236}">
                <a16:creationId xmlns:a16="http://schemas.microsoft.com/office/drawing/2014/main" id="{65975A82-7EB2-6E48-B38C-B5AEBD5D9A89}"/>
              </a:ext>
            </a:extLst>
          </p:cNvPr>
          <p:cNvSpPr>
            <a:spLocks noGrp="1" noChangeAspect="1"/>
          </p:cNvSpPr>
          <p:nvPr>
            <p:ph type="body" idx="1" hasCustomPrompt="1"/>
          </p:nvPr>
        </p:nvSpPr>
        <p:spPr>
          <a:xfrm>
            <a:off x="515938" y="1432200"/>
            <a:ext cx="7389348" cy="435600"/>
          </a:xfrm>
          <a:prstGeom prst="rect">
            <a:avLst/>
          </a:prstGeom>
        </p:spPr>
        <p:txBody>
          <a:bodyPr anchor="t" anchorCtr="0">
            <a:normAutofit/>
          </a:bodyPr>
          <a:lstStyle>
            <a:lvl1pPr marL="0" indent="0">
              <a:lnSpc>
                <a:spcPct val="100000"/>
              </a:lnSpc>
              <a:buNone/>
              <a:defRPr sz="2200" b="1" baseline="0">
                <a:solidFill>
                  <a:schemeClr val="accent6"/>
                </a:solidFill>
                <a:latin typeface="Cambria" panose="02040503050406030204" pitchFamily="18"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Optional Subhead</a:t>
            </a:r>
          </a:p>
        </p:txBody>
      </p:sp>
      <p:sp>
        <p:nvSpPr>
          <p:cNvPr id="14" name="Date Placeholder 4">
            <a:extLst>
              <a:ext uri="{FF2B5EF4-FFF2-40B4-BE49-F238E27FC236}">
                <a16:creationId xmlns:a16="http://schemas.microsoft.com/office/drawing/2014/main" id="{95453CEA-0594-AC4A-BD6E-7EB2750A8464}"/>
              </a:ext>
            </a:extLst>
          </p:cNvPr>
          <p:cNvSpPr>
            <a:spLocks noGrp="1"/>
          </p:cNvSpPr>
          <p:nvPr>
            <p:ph type="dt" sz="half" idx="10"/>
          </p:nvPr>
        </p:nvSpPr>
        <p:spPr>
          <a:xfrm>
            <a:off x="9948863" y="6582427"/>
            <a:ext cx="1727201" cy="274964"/>
          </a:xfrm>
        </p:spPr>
        <p:txBody>
          <a:bodyPr/>
          <a:lstStyle>
            <a:lvl1pPr>
              <a:defRPr>
                <a:solidFill>
                  <a:schemeClr val="tx1"/>
                </a:solidFill>
              </a:defRPr>
            </a:lvl1pPr>
          </a:lstStyle>
          <a:p>
            <a:r>
              <a:rPr lang="en-US"/>
              <a:t>Date</a:t>
            </a:r>
            <a:endParaRPr lang="en-US" dirty="0"/>
          </a:p>
        </p:txBody>
      </p:sp>
      <p:sp>
        <p:nvSpPr>
          <p:cNvPr id="15" name="Slide Number Placeholder 6">
            <a:extLst>
              <a:ext uri="{FF2B5EF4-FFF2-40B4-BE49-F238E27FC236}">
                <a16:creationId xmlns:a16="http://schemas.microsoft.com/office/drawing/2014/main" id="{3C85EFBF-591E-C04B-B78E-407F8CD2F721}"/>
              </a:ext>
            </a:extLst>
          </p:cNvPr>
          <p:cNvSpPr>
            <a:spLocks noGrp="1"/>
          </p:cNvSpPr>
          <p:nvPr>
            <p:ph type="sldNum" sz="quarter" idx="12"/>
          </p:nvPr>
        </p:nvSpPr>
        <p:spPr>
          <a:xfrm>
            <a:off x="11676063" y="6582426"/>
            <a:ext cx="515935" cy="275573"/>
          </a:xfrm>
        </p:spPr>
        <p:txBody>
          <a:bodyPr/>
          <a:lstStyle>
            <a:lvl1pPr>
              <a:defRPr>
                <a:solidFill>
                  <a:schemeClr val="tx1"/>
                </a:solidFill>
              </a:defRPr>
            </a:lvl1pPr>
          </a:lstStyle>
          <a:p>
            <a:fld id="{F9591D4C-BB8F-AE46-BE73-C616F30BBC5B}" type="slidenum">
              <a:rPr lang="en-US" smtClean="0"/>
              <a:pPr/>
              <a:t>‹#›</a:t>
            </a:fld>
            <a:endParaRPr lang="en-US" dirty="0"/>
          </a:p>
        </p:txBody>
      </p:sp>
      <p:sp>
        <p:nvSpPr>
          <p:cNvPr id="17" name="Text Placeholder 1">
            <a:extLst>
              <a:ext uri="{FF2B5EF4-FFF2-40B4-BE49-F238E27FC236}">
                <a16:creationId xmlns:a16="http://schemas.microsoft.com/office/drawing/2014/main" id="{B425B684-C025-7A40-8525-E424A3D79E9C}"/>
              </a:ext>
            </a:extLst>
          </p:cNvPr>
          <p:cNvSpPr>
            <a:spLocks noGrp="1"/>
          </p:cNvSpPr>
          <p:nvPr>
            <p:ph type="body" sz="quarter" idx="15" hasCustomPrompt="1"/>
          </p:nvPr>
        </p:nvSpPr>
        <p:spPr>
          <a:xfrm>
            <a:off x="515939" y="899161"/>
            <a:ext cx="7383796" cy="237308"/>
          </a:xfrm>
          <a:prstGeom prst="rect">
            <a:avLst/>
          </a:prstGeom>
        </p:spPr>
        <p:txBody>
          <a:bodyPr rtlCol="0"/>
          <a:lstStyle>
            <a:lvl1pPr marL="0" indent="0">
              <a:lnSpc>
                <a:spcPct val="100000"/>
              </a:lnSpc>
              <a:buNone/>
              <a:defRPr sz="1800">
                <a:solidFill>
                  <a:schemeClr val="bg2"/>
                </a:solidFill>
              </a:defRPr>
            </a:lvl1pPr>
          </a:lstStyle>
          <a:p>
            <a:pPr defTabSz="180000" fontAlgn="auto">
              <a:spcAft>
                <a:spcPts val="0"/>
              </a:spcAft>
              <a:defRPr/>
            </a:pPr>
            <a:r>
              <a:rPr lang="en-US" dirty="0"/>
              <a:t>Optional Subtitle</a:t>
            </a:r>
          </a:p>
        </p:txBody>
      </p:sp>
      <p:sp>
        <p:nvSpPr>
          <p:cNvPr id="2" name="Title 1"/>
          <p:cNvSpPr>
            <a:spLocks noGrp="1"/>
          </p:cNvSpPr>
          <p:nvPr>
            <p:ph type="title" hasCustomPrompt="1"/>
          </p:nvPr>
        </p:nvSpPr>
        <p:spPr>
          <a:xfrm>
            <a:off x="515938" y="368300"/>
            <a:ext cx="7386559" cy="577153"/>
          </a:xfrm>
        </p:spPr>
        <p:txBody>
          <a:bodyPr/>
          <a:lstStyle>
            <a:lvl1pPr>
              <a:defRPr>
                <a:solidFill>
                  <a:schemeClr val="bg1"/>
                </a:solidFill>
              </a:defRPr>
            </a:lvl1pPr>
          </a:lstStyle>
          <a:p>
            <a:r>
              <a:rPr lang="en-US" dirty="0"/>
              <a:t>Click to edit title</a:t>
            </a:r>
          </a:p>
        </p:txBody>
      </p:sp>
      <p:sp>
        <p:nvSpPr>
          <p:cNvPr id="4" name="Footer Placeholder 3"/>
          <p:cNvSpPr>
            <a:spLocks noGrp="1"/>
          </p:cNvSpPr>
          <p:nvPr>
            <p:ph type="ftr" sz="quarter" idx="17"/>
          </p:nvPr>
        </p:nvSpPr>
        <p:spPr/>
        <p:txBody>
          <a:bodyPr/>
          <a:lstStyle>
            <a:lvl1pPr>
              <a:defRPr>
                <a:solidFill>
                  <a:schemeClr val="tx1"/>
                </a:solidFill>
              </a:defRPr>
            </a:lvl1pPr>
          </a:lstStyle>
          <a:p>
            <a:endParaRPr lang="en-US" dirty="0"/>
          </a:p>
        </p:txBody>
      </p:sp>
      <p:sp>
        <p:nvSpPr>
          <p:cNvPr id="12" name="Picture Placeholder 3">
            <a:extLst>
              <a:ext uri="{FF2B5EF4-FFF2-40B4-BE49-F238E27FC236}">
                <a16:creationId xmlns:a16="http://schemas.microsoft.com/office/drawing/2014/main" id="{A643DD79-296D-1D4D-9489-1DCF3F20B120}"/>
              </a:ext>
            </a:extLst>
          </p:cNvPr>
          <p:cNvSpPr>
            <a:spLocks noGrp="1"/>
          </p:cNvSpPr>
          <p:nvPr>
            <p:ph type="pic" sz="quarter" idx="18"/>
          </p:nvPr>
        </p:nvSpPr>
        <p:spPr>
          <a:xfrm>
            <a:off x="8525690" y="0"/>
            <a:ext cx="3666309" cy="6581817"/>
          </a:xfrm>
          <a:prstGeom prst="rect">
            <a:avLst/>
          </a:prstGeom>
          <a:solidFill>
            <a:schemeClr val="bg2"/>
          </a:solidFill>
        </p:spPr>
        <p:txBody>
          <a:bodyPr/>
          <a:lstStyle/>
          <a:p>
            <a:r>
              <a:rPr lang="en-US" dirty="0"/>
              <a:t>Click icon to add picture</a:t>
            </a:r>
          </a:p>
        </p:txBody>
      </p:sp>
      <p:sp>
        <p:nvSpPr>
          <p:cNvPr id="13" name="Content Placeholder 8"/>
          <p:cNvSpPr>
            <a:spLocks noGrp="1"/>
          </p:cNvSpPr>
          <p:nvPr>
            <p:ph sz="quarter" idx="19"/>
          </p:nvPr>
        </p:nvSpPr>
        <p:spPr>
          <a:xfrm>
            <a:off x="515938" y="1882171"/>
            <a:ext cx="7386637" cy="4426554"/>
          </a:xfrm>
        </p:spPr>
        <p:txBody>
          <a:bodyPr/>
          <a:lstStyle>
            <a:lvl1pPr>
              <a:lnSpc>
                <a:spcPct val="100000"/>
              </a:lnSpc>
              <a:defRPr>
                <a:solidFill>
                  <a:schemeClr val="bg1"/>
                </a:solidFill>
              </a:defRPr>
            </a:lvl1pPr>
            <a:lvl2pPr>
              <a:lnSpc>
                <a:spcPct val="100000"/>
              </a:lnSpc>
              <a:defRPr>
                <a:solidFill>
                  <a:schemeClr val="bg1"/>
                </a:solidFill>
              </a:defRPr>
            </a:lvl2pPr>
            <a:lvl3pPr>
              <a:lnSpc>
                <a:spcPct val="100000"/>
              </a:lnSpc>
              <a:defRPr>
                <a:solidFill>
                  <a:schemeClr val="bg1"/>
                </a:solidFill>
              </a:defRPr>
            </a:lvl3pPr>
            <a:lvl4pPr>
              <a:lnSpc>
                <a:spcPct val="100000"/>
              </a:lnSpc>
              <a:defRPr>
                <a:solidFill>
                  <a:schemeClr val="bg1"/>
                </a:solidFill>
              </a:defRPr>
            </a:lvl4pPr>
            <a:lvl5pPr>
              <a:lnSpc>
                <a:spcPct val="100000"/>
              </a:lnSpc>
              <a:defRPr>
                <a:solidFill>
                  <a:schemeClr val="bg1"/>
                </a:solidFill>
              </a:defRPr>
            </a:lvl5pPr>
            <a:lvl6pPr>
              <a:defRPr>
                <a:solidFill>
                  <a:schemeClr val="bg1"/>
                </a:solidFill>
              </a:defRPr>
            </a:lvl6pPr>
            <a:lvl7pPr>
              <a:defRPr>
                <a:solidFill>
                  <a:schemeClr val="bg1"/>
                </a:solidFill>
              </a:defRPr>
            </a:lvl7pPr>
            <a:lvl8pPr>
              <a:defRPr>
                <a:solidFill>
                  <a:schemeClr val="bg1"/>
                </a:solidFill>
              </a:defRPr>
            </a:lvl8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6" name="TextBox 15">
            <a:extLst>
              <a:ext uri="{FF2B5EF4-FFF2-40B4-BE49-F238E27FC236}">
                <a16:creationId xmlns:a16="http://schemas.microsoft.com/office/drawing/2014/main" id="{6CBF0F17-D7C8-7243-BD94-CF6519775FE5}"/>
              </a:ext>
            </a:extLst>
          </p:cNvPr>
          <p:cNvSpPr txBox="1"/>
          <p:nvPr userDrawn="1"/>
        </p:nvSpPr>
        <p:spPr>
          <a:xfrm>
            <a:off x="515938" y="6596798"/>
            <a:ext cx="1727199" cy="246221"/>
          </a:xfrm>
          <a:prstGeom prst="rect">
            <a:avLst/>
          </a:prstGeom>
          <a:noFill/>
        </p:spPr>
        <p:txBody>
          <a:bodyPr wrap="square" lIns="0" rtlCol="0">
            <a:spAutoFit/>
          </a:bodyPr>
          <a:lstStyle/>
          <a:p>
            <a:r>
              <a:rPr lang="en-US" sz="1000" b="0" dirty="0">
                <a:solidFill>
                  <a:schemeClr val="tx1"/>
                </a:solidFill>
              </a:rPr>
              <a:t>www.dlapiper.com</a:t>
            </a:r>
          </a:p>
        </p:txBody>
      </p:sp>
      <p:cxnSp>
        <p:nvCxnSpPr>
          <p:cNvPr id="18" name="Straight Connector 17"/>
          <p:cNvCxnSpPr/>
          <p:nvPr userDrawn="1"/>
        </p:nvCxnSpPr>
        <p:spPr>
          <a:xfrm>
            <a:off x="0" y="6582427"/>
            <a:ext cx="12192000" cy="0"/>
          </a:xfrm>
          <a:prstGeom prst="line">
            <a:avLst/>
          </a:prstGeom>
          <a:ln w="1905">
            <a:solidFill>
              <a:schemeClr val="tx1"/>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Text and Image 2 - White">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FD7420B5-0C7D-8A40-916E-9DC1FF97152E}"/>
              </a:ext>
            </a:extLst>
          </p:cNvPr>
          <p:cNvSpPr/>
          <p:nvPr userDrawn="1"/>
        </p:nvSpPr>
        <p:spPr>
          <a:xfrm>
            <a:off x="0" y="6582427"/>
            <a:ext cx="12191999" cy="275573"/>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Text Placeholder 2">
            <a:extLst>
              <a:ext uri="{FF2B5EF4-FFF2-40B4-BE49-F238E27FC236}">
                <a16:creationId xmlns:a16="http://schemas.microsoft.com/office/drawing/2014/main" id="{65975A82-7EB2-6E48-B38C-B5AEBD5D9A89}"/>
              </a:ext>
            </a:extLst>
          </p:cNvPr>
          <p:cNvSpPr>
            <a:spLocks noGrp="1" noChangeAspect="1"/>
          </p:cNvSpPr>
          <p:nvPr>
            <p:ph type="body" idx="1" hasCustomPrompt="1"/>
          </p:nvPr>
        </p:nvSpPr>
        <p:spPr>
          <a:xfrm>
            <a:off x="515938" y="1432200"/>
            <a:ext cx="5500681" cy="435600"/>
          </a:xfrm>
          <a:prstGeom prst="rect">
            <a:avLst/>
          </a:prstGeom>
        </p:spPr>
        <p:txBody>
          <a:bodyPr anchor="t" anchorCtr="0">
            <a:normAutofit/>
          </a:bodyPr>
          <a:lstStyle>
            <a:lvl1pPr marL="0" indent="0">
              <a:lnSpc>
                <a:spcPct val="100000"/>
              </a:lnSpc>
              <a:buNone/>
              <a:defRPr sz="2200" b="1" baseline="0">
                <a:solidFill>
                  <a:schemeClr val="accent6"/>
                </a:solidFill>
                <a:latin typeface="Cambria" panose="02040503050406030204" pitchFamily="18"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Optional Subhead</a:t>
            </a:r>
          </a:p>
        </p:txBody>
      </p:sp>
      <p:sp>
        <p:nvSpPr>
          <p:cNvPr id="14" name="Date Placeholder 4">
            <a:extLst>
              <a:ext uri="{FF2B5EF4-FFF2-40B4-BE49-F238E27FC236}">
                <a16:creationId xmlns:a16="http://schemas.microsoft.com/office/drawing/2014/main" id="{95453CEA-0594-AC4A-BD6E-7EB2750A8464}"/>
              </a:ext>
            </a:extLst>
          </p:cNvPr>
          <p:cNvSpPr>
            <a:spLocks noGrp="1"/>
          </p:cNvSpPr>
          <p:nvPr>
            <p:ph type="dt" sz="half" idx="10"/>
          </p:nvPr>
        </p:nvSpPr>
        <p:spPr>
          <a:xfrm>
            <a:off x="9948863" y="6582427"/>
            <a:ext cx="1727201" cy="274964"/>
          </a:xfrm>
        </p:spPr>
        <p:txBody>
          <a:bodyPr/>
          <a:lstStyle>
            <a:lvl1pPr>
              <a:defRPr>
                <a:solidFill>
                  <a:schemeClr val="accent5"/>
                </a:solidFill>
              </a:defRPr>
            </a:lvl1pPr>
          </a:lstStyle>
          <a:p>
            <a:r>
              <a:rPr lang="en-US"/>
              <a:t>Date</a:t>
            </a:r>
            <a:endParaRPr lang="en-US" dirty="0"/>
          </a:p>
        </p:txBody>
      </p:sp>
      <p:sp>
        <p:nvSpPr>
          <p:cNvPr id="15" name="Slide Number Placeholder 6">
            <a:extLst>
              <a:ext uri="{FF2B5EF4-FFF2-40B4-BE49-F238E27FC236}">
                <a16:creationId xmlns:a16="http://schemas.microsoft.com/office/drawing/2014/main" id="{3C85EFBF-591E-C04B-B78E-407F8CD2F721}"/>
              </a:ext>
            </a:extLst>
          </p:cNvPr>
          <p:cNvSpPr>
            <a:spLocks noGrp="1"/>
          </p:cNvSpPr>
          <p:nvPr>
            <p:ph type="sldNum" sz="quarter" idx="12"/>
          </p:nvPr>
        </p:nvSpPr>
        <p:spPr>
          <a:xfrm>
            <a:off x="11676063" y="6582426"/>
            <a:ext cx="515935" cy="275573"/>
          </a:xfrm>
        </p:spPr>
        <p:txBody>
          <a:bodyPr/>
          <a:lstStyle>
            <a:lvl1pPr>
              <a:defRPr>
                <a:solidFill>
                  <a:schemeClr val="accent5"/>
                </a:solidFill>
              </a:defRPr>
            </a:lvl1pPr>
          </a:lstStyle>
          <a:p>
            <a:fld id="{F9591D4C-BB8F-AE46-BE73-C616F30BBC5B}" type="slidenum">
              <a:rPr lang="en-US" smtClean="0"/>
              <a:pPr/>
              <a:t>‹#›</a:t>
            </a:fld>
            <a:endParaRPr lang="en-US" dirty="0"/>
          </a:p>
        </p:txBody>
      </p:sp>
      <p:sp>
        <p:nvSpPr>
          <p:cNvPr id="17" name="Text Placeholder 1">
            <a:extLst>
              <a:ext uri="{FF2B5EF4-FFF2-40B4-BE49-F238E27FC236}">
                <a16:creationId xmlns:a16="http://schemas.microsoft.com/office/drawing/2014/main" id="{B425B684-C025-7A40-8525-E424A3D79E9C}"/>
              </a:ext>
            </a:extLst>
          </p:cNvPr>
          <p:cNvSpPr>
            <a:spLocks noGrp="1"/>
          </p:cNvSpPr>
          <p:nvPr>
            <p:ph type="body" sz="quarter" idx="15" hasCustomPrompt="1"/>
          </p:nvPr>
        </p:nvSpPr>
        <p:spPr>
          <a:xfrm>
            <a:off x="515938" y="899161"/>
            <a:ext cx="5500681" cy="237308"/>
          </a:xfrm>
          <a:prstGeom prst="rect">
            <a:avLst/>
          </a:prstGeom>
        </p:spPr>
        <p:txBody>
          <a:bodyPr rtlCol="0"/>
          <a:lstStyle>
            <a:lvl1pPr marL="0" indent="0">
              <a:lnSpc>
                <a:spcPct val="100000"/>
              </a:lnSpc>
              <a:buNone/>
              <a:defRPr sz="1800">
                <a:solidFill>
                  <a:schemeClr val="tx2"/>
                </a:solidFill>
              </a:defRPr>
            </a:lvl1pPr>
          </a:lstStyle>
          <a:p>
            <a:pPr defTabSz="180000" fontAlgn="auto">
              <a:spcAft>
                <a:spcPts val="0"/>
              </a:spcAft>
              <a:defRPr/>
            </a:pPr>
            <a:r>
              <a:rPr lang="en-US" dirty="0"/>
              <a:t>Optional Subtitle</a:t>
            </a:r>
          </a:p>
        </p:txBody>
      </p:sp>
      <p:sp>
        <p:nvSpPr>
          <p:cNvPr id="10" name="TextBox 9">
            <a:extLst>
              <a:ext uri="{FF2B5EF4-FFF2-40B4-BE49-F238E27FC236}">
                <a16:creationId xmlns:a16="http://schemas.microsoft.com/office/drawing/2014/main" id="{ED625D71-D389-4AAD-A767-6FB8822E9777}"/>
              </a:ext>
            </a:extLst>
          </p:cNvPr>
          <p:cNvSpPr txBox="1"/>
          <p:nvPr userDrawn="1"/>
        </p:nvSpPr>
        <p:spPr>
          <a:xfrm>
            <a:off x="515938" y="6596798"/>
            <a:ext cx="1727199" cy="246221"/>
          </a:xfrm>
          <a:prstGeom prst="rect">
            <a:avLst/>
          </a:prstGeom>
          <a:noFill/>
        </p:spPr>
        <p:txBody>
          <a:bodyPr wrap="square" lIns="0" rtlCol="0">
            <a:spAutoFit/>
          </a:bodyPr>
          <a:lstStyle/>
          <a:p>
            <a:r>
              <a:rPr lang="en-US" sz="1000" b="0" dirty="0">
                <a:solidFill>
                  <a:schemeClr val="bg1"/>
                </a:solidFill>
              </a:rPr>
              <a:t>www.dlapiper.com</a:t>
            </a:r>
          </a:p>
        </p:txBody>
      </p:sp>
      <p:sp>
        <p:nvSpPr>
          <p:cNvPr id="2" name="Title 1"/>
          <p:cNvSpPr>
            <a:spLocks noGrp="1"/>
          </p:cNvSpPr>
          <p:nvPr>
            <p:ph type="title" hasCustomPrompt="1"/>
          </p:nvPr>
        </p:nvSpPr>
        <p:spPr>
          <a:xfrm>
            <a:off x="515938" y="368300"/>
            <a:ext cx="5504825" cy="577153"/>
          </a:xfrm>
        </p:spPr>
        <p:txBody>
          <a:bodyPr/>
          <a:lstStyle/>
          <a:p>
            <a:r>
              <a:rPr lang="en-US" dirty="0"/>
              <a:t>Click to edit title</a:t>
            </a:r>
          </a:p>
        </p:txBody>
      </p:sp>
      <p:sp>
        <p:nvSpPr>
          <p:cNvPr id="4" name="Footer Placeholder 3"/>
          <p:cNvSpPr>
            <a:spLocks noGrp="1"/>
          </p:cNvSpPr>
          <p:nvPr>
            <p:ph type="ftr" sz="quarter" idx="17"/>
          </p:nvPr>
        </p:nvSpPr>
        <p:spPr/>
        <p:txBody>
          <a:bodyPr/>
          <a:lstStyle>
            <a:lvl1pPr>
              <a:defRPr>
                <a:solidFill>
                  <a:schemeClr val="bg1"/>
                </a:solidFill>
              </a:defRPr>
            </a:lvl1pPr>
          </a:lstStyle>
          <a:p>
            <a:endParaRPr lang="en-US" dirty="0"/>
          </a:p>
        </p:txBody>
      </p:sp>
      <p:sp>
        <p:nvSpPr>
          <p:cNvPr id="16" name="Picture Placeholder 3">
            <a:extLst>
              <a:ext uri="{FF2B5EF4-FFF2-40B4-BE49-F238E27FC236}">
                <a16:creationId xmlns:a16="http://schemas.microsoft.com/office/drawing/2014/main" id="{A643DD79-296D-1D4D-9489-1DCF3F20B120}"/>
              </a:ext>
            </a:extLst>
          </p:cNvPr>
          <p:cNvSpPr>
            <a:spLocks noGrp="1"/>
          </p:cNvSpPr>
          <p:nvPr>
            <p:ph type="pic" sz="quarter" idx="18"/>
          </p:nvPr>
        </p:nvSpPr>
        <p:spPr>
          <a:xfrm>
            <a:off x="6544300" y="0"/>
            <a:ext cx="5647699" cy="6581817"/>
          </a:xfrm>
          <a:prstGeom prst="rect">
            <a:avLst/>
          </a:prstGeom>
          <a:solidFill>
            <a:schemeClr val="bg2"/>
          </a:solidFill>
        </p:spPr>
        <p:txBody>
          <a:bodyPr/>
          <a:lstStyle/>
          <a:p>
            <a:r>
              <a:rPr lang="en-US" dirty="0"/>
              <a:t>Click icon to add picture</a:t>
            </a:r>
          </a:p>
        </p:txBody>
      </p:sp>
      <p:sp>
        <p:nvSpPr>
          <p:cNvPr id="13" name="Content Placeholder 8"/>
          <p:cNvSpPr>
            <a:spLocks noGrp="1"/>
          </p:cNvSpPr>
          <p:nvPr>
            <p:ph sz="quarter" idx="19"/>
          </p:nvPr>
        </p:nvSpPr>
        <p:spPr>
          <a:xfrm>
            <a:off x="515938" y="1882171"/>
            <a:ext cx="5500687" cy="4426554"/>
          </a:xfrm>
        </p:spPr>
        <p:txBody>
          <a:bodyPr/>
          <a:lstStyle>
            <a:lvl1pPr>
              <a:lnSpc>
                <a:spcPct val="100000"/>
              </a:lnSpc>
              <a:defRPr/>
            </a:lvl1pPr>
            <a:lvl2pPr>
              <a:lnSpc>
                <a:spcPct val="100000"/>
              </a:lnSpc>
              <a:defRPr/>
            </a:lvl2pPr>
            <a:lvl3pPr>
              <a:lnSpc>
                <a:spcPct val="100000"/>
              </a:lnSpc>
              <a:defRPr/>
            </a:lvl3pPr>
            <a:lvl4pPr>
              <a:lnSpc>
                <a:spcPct val="100000"/>
              </a:lnSpc>
              <a:defRPr/>
            </a:lvl4pPr>
            <a:lvl5pPr>
              <a:lnSpc>
                <a:spcPct val="100000"/>
              </a:lnSpc>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5109041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Text and Image 2 - Dark">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8B5C996B-0918-804B-BD4C-32A658B584F3}"/>
              </a:ext>
            </a:extLst>
          </p:cNvPr>
          <p:cNvSpPr/>
          <p:nvPr userDrawn="1"/>
        </p:nvSpPr>
        <p:spPr>
          <a:xfrm>
            <a:off x="-1" y="0"/>
            <a:ext cx="6544299" cy="6581817"/>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Text Placeholder 2">
            <a:extLst>
              <a:ext uri="{FF2B5EF4-FFF2-40B4-BE49-F238E27FC236}">
                <a16:creationId xmlns:a16="http://schemas.microsoft.com/office/drawing/2014/main" id="{65975A82-7EB2-6E48-B38C-B5AEBD5D9A89}"/>
              </a:ext>
            </a:extLst>
          </p:cNvPr>
          <p:cNvSpPr>
            <a:spLocks noGrp="1" noChangeAspect="1"/>
          </p:cNvSpPr>
          <p:nvPr>
            <p:ph type="body" idx="1" hasCustomPrompt="1"/>
          </p:nvPr>
        </p:nvSpPr>
        <p:spPr>
          <a:xfrm>
            <a:off x="515939" y="1432200"/>
            <a:ext cx="5500676" cy="435600"/>
          </a:xfrm>
          <a:prstGeom prst="rect">
            <a:avLst/>
          </a:prstGeom>
        </p:spPr>
        <p:txBody>
          <a:bodyPr anchor="t" anchorCtr="0">
            <a:normAutofit/>
          </a:bodyPr>
          <a:lstStyle>
            <a:lvl1pPr marL="0" indent="0">
              <a:lnSpc>
                <a:spcPct val="100000"/>
              </a:lnSpc>
              <a:buNone/>
              <a:defRPr sz="2200" b="1" baseline="0">
                <a:solidFill>
                  <a:schemeClr val="accent6"/>
                </a:solidFill>
                <a:latin typeface="Cambria" panose="02040503050406030204" pitchFamily="18"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Optional Subhead</a:t>
            </a:r>
          </a:p>
        </p:txBody>
      </p:sp>
      <p:sp>
        <p:nvSpPr>
          <p:cNvPr id="14" name="Date Placeholder 4">
            <a:extLst>
              <a:ext uri="{FF2B5EF4-FFF2-40B4-BE49-F238E27FC236}">
                <a16:creationId xmlns:a16="http://schemas.microsoft.com/office/drawing/2014/main" id="{95453CEA-0594-AC4A-BD6E-7EB2750A8464}"/>
              </a:ext>
            </a:extLst>
          </p:cNvPr>
          <p:cNvSpPr>
            <a:spLocks noGrp="1"/>
          </p:cNvSpPr>
          <p:nvPr>
            <p:ph type="dt" sz="half" idx="10"/>
          </p:nvPr>
        </p:nvSpPr>
        <p:spPr>
          <a:xfrm>
            <a:off x="9948863" y="6582427"/>
            <a:ext cx="1727201" cy="274964"/>
          </a:xfrm>
        </p:spPr>
        <p:txBody>
          <a:bodyPr/>
          <a:lstStyle>
            <a:lvl1pPr>
              <a:defRPr>
                <a:solidFill>
                  <a:schemeClr val="tx1"/>
                </a:solidFill>
              </a:defRPr>
            </a:lvl1pPr>
          </a:lstStyle>
          <a:p>
            <a:r>
              <a:rPr lang="en-US"/>
              <a:t>Date</a:t>
            </a:r>
            <a:endParaRPr lang="en-US" dirty="0"/>
          </a:p>
        </p:txBody>
      </p:sp>
      <p:sp>
        <p:nvSpPr>
          <p:cNvPr id="15" name="Slide Number Placeholder 6">
            <a:extLst>
              <a:ext uri="{FF2B5EF4-FFF2-40B4-BE49-F238E27FC236}">
                <a16:creationId xmlns:a16="http://schemas.microsoft.com/office/drawing/2014/main" id="{3C85EFBF-591E-C04B-B78E-407F8CD2F721}"/>
              </a:ext>
            </a:extLst>
          </p:cNvPr>
          <p:cNvSpPr>
            <a:spLocks noGrp="1"/>
          </p:cNvSpPr>
          <p:nvPr>
            <p:ph type="sldNum" sz="quarter" idx="12"/>
          </p:nvPr>
        </p:nvSpPr>
        <p:spPr>
          <a:xfrm>
            <a:off x="11676063" y="6582426"/>
            <a:ext cx="515935" cy="275573"/>
          </a:xfrm>
        </p:spPr>
        <p:txBody>
          <a:bodyPr/>
          <a:lstStyle>
            <a:lvl1pPr>
              <a:defRPr>
                <a:solidFill>
                  <a:schemeClr val="tx1"/>
                </a:solidFill>
              </a:defRPr>
            </a:lvl1pPr>
          </a:lstStyle>
          <a:p>
            <a:fld id="{F9591D4C-BB8F-AE46-BE73-C616F30BBC5B}" type="slidenum">
              <a:rPr lang="en-US" smtClean="0"/>
              <a:pPr/>
              <a:t>‹#›</a:t>
            </a:fld>
            <a:endParaRPr lang="en-US" dirty="0"/>
          </a:p>
        </p:txBody>
      </p:sp>
      <p:sp>
        <p:nvSpPr>
          <p:cNvPr id="17" name="Text Placeholder 1">
            <a:extLst>
              <a:ext uri="{FF2B5EF4-FFF2-40B4-BE49-F238E27FC236}">
                <a16:creationId xmlns:a16="http://schemas.microsoft.com/office/drawing/2014/main" id="{B425B684-C025-7A40-8525-E424A3D79E9C}"/>
              </a:ext>
            </a:extLst>
          </p:cNvPr>
          <p:cNvSpPr>
            <a:spLocks noGrp="1"/>
          </p:cNvSpPr>
          <p:nvPr>
            <p:ph type="body" sz="quarter" idx="15" hasCustomPrompt="1"/>
          </p:nvPr>
        </p:nvSpPr>
        <p:spPr>
          <a:xfrm>
            <a:off x="515939" y="899161"/>
            <a:ext cx="5496543" cy="237308"/>
          </a:xfrm>
          <a:prstGeom prst="rect">
            <a:avLst/>
          </a:prstGeom>
        </p:spPr>
        <p:txBody>
          <a:bodyPr rtlCol="0"/>
          <a:lstStyle>
            <a:lvl1pPr marL="0" indent="0">
              <a:lnSpc>
                <a:spcPct val="100000"/>
              </a:lnSpc>
              <a:buNone/>
              <a:defRPr sz="1800">
                <a:solidFill>
                  <a:schemeClr val="bg2"/>
                </a:solidFill>
              </a:defRPr>
            </a:lvl1pPr>
          </a:lstStyle>
          <a:p>
            <a:pPr defTabSz="180000" fontAlgn="auto">
              <a:spcAft>
                <a:spcPts val="0"/>
              </a:spcAft>
              <a:defRPr/>
            </a:pPr>
            <a:r>
              <a:rPr lang="en-US" dirty="0"/>
              <a:t>Optional Subtitle</a:t>
            </a:r>
          </a:p>
        </p:txBody>
      </p:sp>
      <p:sp>
        <p:nvSpPr>
          <p:cNvPr id="2" name="Title 1"/>
          <p:cNvSpPr>
            <a:spLocks noGrp="1"/>
          </p:cNvSpPr>
          <p:nvPr>
            <p:ph type="title" hasCustomPrompt="1"/>
          </p:nvPr>
        </p:nvSpPr>
        <p:spPr>
          <a:xfrm>
            <a:off x="515937" y="368300"/>
            <a:ext cx="5500689" cy="577153"/>
          </a:xfrm>
        </p:spPr>
        <p:txBody>
          <a:bodyPr/>
          <a:lstStyle>
            <a:lvl1pPr>
              <a:defRPr>
                <a:solidFill>
                  <a:schemeClr val="bg1"/>
                </a:solidFill>
              </a:defRPr>
            </a:lvl1pPr>
          </a:lstStyle>
          <a:p>
            <a:r>
              <a:rPr lang="en-US" dirty="0"/>
              <a:t>Click to edit title</a:t>
            </a:r>
          </a:p>
        </p:txBody>
      </p:sp>
      <p:sp>
        <p:nvSpPr>
          <p:cNvPr id="4" name="Footer Placeholder 3"/>
          <p:cNvSpPr>
            <a:spLocks noGrp="1"/>
          </p:cNvSpPr>
          <p:nvPr>
            <p:ph type="ftr" sz="quarter" idx="17"/>
          </p:nvPr>
        </p:nvSpPr>
        <p:spPr/>
        <p:txBody>
          <a:bodyPr/>
          <a:lstStyle>
            <a:lvl1pPr>
              <a:defRPr>
                <a:solidFill>
                  <a:schemeClr val="tx1"/>
                </a:solidFill>
              </a:defRPr>
            </a:lvl1pPr>
          </a:lstStyle>
          <a:p>
            <a:endParaRPr lang="en-US" dirty="0"/>
          </a:p>
        </p:txBody>
      </p:sp>
      <p:sp>
        <p:nvSpPr>
          <p:cNvPr id="12" name="Picture Placeholder 3">
            <a:extLst>
              <a:ext uri="{FF2B5EF4-FFF2-40B4-BE49-F238E27FC236}">
                <a16:creationId xmlns:a16="http://schemas.microsoft.com/office/drawing/2014/main" id="{A643DD79-296D-1D4D-9489-1DCF3F20B120}"/>
              </a:ext>
            </a:extLst>
          </p:cNvPr>
          <p:cNvSpPr>
            <a:spLocks noGrp="1"/>
          </p:cNvSpPr>
          <p:nvPr>
            <p:ph type="pic" sz="quarter" idx="18"/>
          </p:nvPr>
        </p:nvSpPr>
        <p:spPr>
          <a:xfrm>
            <a:off x="6544300" y="0"/>
            <a:ext cx="5647699" cy="6581817"/>
          </a:xfrm>
          <a:prstGeom prst="rect">
            <a:avLst/>
          </a:prstGeom>
          <a:solidFill>
            <a:schemeClr val="bg2"/>
          </a:solidFill>
        </p:spPr>
        <p:txBody>
          <a:bodyPr/>
          <a:lstStyle/>
          <a:p>
            <a:r>
              <a:rPr lang="en-US" dirty="0"/>
              <a:t>Click icon to add picture</a:t>
            </a:r>
          </a:p>
        </p:txBody>
      </p:sp>
      <p:sp>
        <p:nvSpPr>
          <p:cNvPr id="13" name="Content Placeholder 8"/>
          <p:cNvSpPr>
            <a:spLocks noGrp="1"/>
          </p:cNvSpPr>
          <p:nvPr>
            <p:ph sz="quarter" idx="19"/>
          </p:nvPr>
        </p:nvSpPr>
        <p:spPr>
          <a:xfrm>
            <a:off x="515937" y="1882171"/>
            <a:ext cx="5500688" cy="4426554"/>
          </a:xfrm>
        </p:spPr>
        <p:txBody>
          <a:bodyPr/>
          <a:lstStyle>
            <a:lvl1pPr>
              <a:lnSpc>
                <a:spcPct val="100000"/>
              </a:lnSpc>
              <a:defRPr>
                <a:solidFill>
                  <a:schemeClr val="bg1"/>
                </a:solidFill>
              </a:defRPr>
            </a:lvl1pPr>
            <a:lvl2pPr>
              <a:lnSpc>
                <a:spcPct val="100000"/>
              </a:lnSpc>
              <a:defRPr>
                <a:solidFill>
                  <a:schemeClr val="bg1"/>
                </a:solidFill>
              </a:defRPr>
            </a:lvl2pPr>
            <a:lvl3pPr>
              <a:lnSpc>
                <a:spcPct val="100000"/>
              </a:lnSpc>
              <a:defRPr>
                <a:solidFill>
                  <a:schemeClr val="bg1"/>
                </a:solidFill>
              </a:defRPr>
            </a:lvl3pPr>
            <a:lvl4pPr>
              <a:lnSpc>
                <a:spcPct val="100000"/>
              </a:lnSpc>
              <a:defRPr>
                <a:solidFill>
                  <a:schemeClr val="bg1"/>
                </a:solidFill>
              </a:defRPr>
            </a:lvl4pPr>
            <a:lvl5pPr>
              <a:lnSpc>
                <a:spcPct val="100000"/>
              </a:lnSpc>
              <a:defRPr>
                <a:solidFill>
                  <a:schemeClr val="bg1"/>
                </a:solidFill>
              </a:defRPr>
            </a:lvl5pPr>
            <a:lvl6pPr>
              <a:defRPr>
                <a:solidFill>
                  <a:schemeClr val="bg1"/>
                </a:solidFill>
              </a:defRPr>
            </a:lvl6pPr>
            <a:lvl7pPr>
              <a:defRPr>
                <a:solidFill>
                  <a:schemeClr val="bg1"/>
                </a:solidFill>
              </a:defRPr>
            </a:lvl7pPr>
            <a:lvl8pPr>
              <a:defRPr>
                <a:solidFill>
                  <a:schemeClr val="bg1"/>
                </a:solidFill>
              </a:defRPr>
            </a:lvl8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6" name="TextBox 15">
            <a:extLst>
              <a:ext uri="{FF2B5EF4-FFF2-40B4-BE49-F238E27FC236}">
                <a16:creationId xmlns:a16="http://schemas.microsoft.com/office/drawing/2014/main" id="{54F65428-031B-6B4C-AE35-E0B11D3D3315}"/>
              </a:ext>
            </a:extLst>
          </p:cNvPr>
          <p:cNvSpPr txBox="1"/>
          <p:nvPr userDrawn="1"/>
        </p:nvSpPr>
        <p:spPr>
          <a:xfrm>
            <a:off x="515938" y="6596798"/>
            <a:ext cx="1727199" cy="246221"/>
          </a:xfrm>
          <a:prstGeom prst="rect">
            <a:avLst/>
          </a:prstGeom>
          <a:noFill/>
        </p:spPr>
        <p:txBody>
          <a:bodyPr wrap="square" lIns="0" rtlCol="0">
            <a:spAutoFit/>
          </a:bodyPr>
          <a:lstStyle/>
          <a:p>
            <a:r>
              <a:rPr lang="en-US" sz="1000" b="0" dirty="0">
                <a:solidFill>
                  <a:schemeClr val="tx1"/>
                </a:solidFill>
              </a:rPr>
              <a:t>www.dlapiper.com</a:t>
            </a:r>
          </a:p>
        </p:txBody>
      </p:sp>
    </p:spTree>
    <p:extLst>
      <p:ext uri="{BB962C8B-B14F-4D97-AF65-F5344CB8AC3E}">
        <p14:creationId xmlns:p14="http://schemas.microsoft.com/office/powerpoint/2010/main" val="400229573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Text and Image 3 - White">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FD7420B5-0C7D-8A40-916E-9DC1FF97152E}"/>
              </a:ext>
            </a:extLst>
          </p:cNvPr>
          <p:cNvSpPr/>
          <p:nvPr userDrawn="1"/>
        </p:nvSpPr>
        <p:spPr>
          <a:xfrm>
            <a:off x="0" y="6582427"/>
            <a:ext cx="12191999" cy="275573"/>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Date Placeholder 4">
            <a:extLst>
              <a:ext uri="{FF2B5EF4-FFF2-40B4-BE49-F238E27FC236}">
                <a16:creationId xmlns:a16="http://schemas.microsoft.com/office/drawing/2014/main" id="{95453CEA-0594-AC4A-BD6E-7EB2750A8464}"/>
              </a:ext>
            </a:extLst>
          </p:cNvPr>
          <p:cNvSpPr>
            <a:spLocks noGrp="1"/>
          </p:cNvSpPr>
          <p:nvPr>
            <p:ph type="dt" sz="half" idx="10"/>
          </p:nvPr>
        </p:nvSpPr>
        <p:spPr>
          <a:xfrm>
            <a:off x="9948863" y="6582427"/>
            <a:ext cx="1727201" cy="274964"/>
          </a:xfrm>
        </p:spPr>
        <p:txBody>
          <a:bodyPr/>
          <a:lstStyle>
            <a:lvl1pPr>
              <a:defRPr>
                <a:solidFill>
                  <a:schemeClr val="accent5"/>
                </a:solidFill>
              </a:defRPr>
            </a:lvl1pPr>
          </a:lstStyle>
          <a:p>
            <a:r>
              <a:rPr lang="en-US"/>
              <a:t>Date</a:t>
            </a:r>
            <a:endParaRPr lang="en-US" dirty="0"/>
          </a:p>
        </p:txBody>
      </p:sp>
      <p:sp>
        <p:nvSpPr>
          <p:cNvPr id="15" name="Slide Number Placeholder 6">
            <a:extLst>
              <a:ext uri="{FF2B5EF4-FFF2-40B4-BE49-F238E27FC236}">
                <a16:creationId xmlns:a16="http://schemas.microsoft.com/office/drawing/2014/main" id="{3C85EFBF-591E-C04B-B78E-407F8CD2F721}"/>
              </a:ext>
            </a:extLst>
          </p:cNvPr>
          <p:cNvSpPr>
            <a:spLocks noGrp="1"/>
          </p:cNvSpPr>
          <p:nvPr>
            <p:ph type="sldNum" sz="quarter" idx="12"/>
          </p:nvPr>
        </p:nvSpPr>
        <p:spPr>
          <a:xfrm>
            <a:off x="11676063" y="6582426"/>
            <a:ext cx="515935" cy="275573"/>
          </a:xfrm>
        </p:spPr>
        <p:txBody>
          <a:bodyPr/>
          <a:lstStyle>
            <a:lvl1pPr>
              <a:defRPr>
                <a:solidFill>
                  <a:schemeClr val="accent5"/>
                </a:solidFill>
              </a:defRPr>
            </a:lvl1pPr>
          </a:lstStyle>
          <a:p>
            <a:fld id="{F9591D4C-BB8F-AE46-BE73-C616F30BBC5B}" type="slidenum">
              <a:rPr lang="en-US" smtClean="0"/>
              <a:pPr/>
              <a:t>‹#›</a:t>
            </a:fld>
            <a:endParaRPr lang="en-US" dirty="0"/>
          </a:p>
        </p:txBody>
      </p:sp>
      <p:sp>
        <p:nvSpPr>
          <p:cNvPr id="17" name="Text Placeholder 1">
            <a:extLst>
              <a:ext uri="{FF2B5EF4-FFF2-40B4-BE49-F238E27FC236}">
                <a16:creationId xmlns:a16="http://schemas.microsoft.com/office/drawing/2014/main" id="{B425B684-C025-7A40-8525-E424A3D79E9C}"/>
              </a:ext>
            </a:extLst>
          </p:cNvPr>
          <p:cNvSpPr>
            <a:spLocks noGrp="1"/>
          </p:cNvSpPr>
          <p:nvPr>
            <p:ph type="body" sz="quarter" idx="15" hasCustomPrompt="1"/>
          </p:nvPr>
        </p:nvSpPr>
        <p:spPr>
          <a:xfrm>
            <a:off x="515938" y="899161"/>
            <a:ext cx="11160124" cy="237308"/>
          </a:xfrm>
          <a:prstGeom prst="rect">
            <a:avLst/>
          </a:prstGeom>
        </p:spPr>
        <p:txBody>
          <a:bodyPr rtlCol="0"/>
          <a:lstStyle>
            <a:lvl1pPr marL="0" indent="0">
              <a:lnSpc>
                <a:spcPct val="100000"/>
              </a:lnSpc>
              <a:buNone/>
              <a:defRPr sz="1800">
                <a:solidFill>
                  <a:schemeClr val="tx2"/>
                </a:solidFill>
              </a:defRPr>
            </a:lvl1pPr>
          </a:lstStyle>
          <a:p>
            <a:pPr defTabSz="180000" fontAlgn="auto">
              <a:spcAft>
                <a:spcPts val="0"/>
              </a:spcAft>
              <a:defRPr/>
            </a:pPr>
            <a:r>
              <a:rPr lang="en-US" dirty="0"/>
              <a:t>Optional Subtitle</a:t>
            </a:r>
          </a:p>
        </p:txBody>
      </p:sp>
      <p:sp>
        <p:nvSpPr>
          <p:cNvPr id="10" name="TextBox 9">
            <a:extLst>
              <a:ext uri="{FF2B5EF4-FFF2-40B4-BE49-F238E27FC236}">
                <a16:creationId xmlns:a16="http://schemas.microsoft.com/office/drawing/2014/main" id="{ED625D71-D389-4AAD-A767-6FB8822E9777}"/>
              </a:ext>
            </a:extLst>
          </p:cNvPr>
          <p:cNvSpPr txBox="1"/>
          <p:nvPr userDrawn="1"/>
        </p:nvSpPr>
        <p:spPr>
          <a:xfrm>
            <a:off x="515938" y="6596798"/>
            <a:ext cx="1727199" cy="246221"/>
          </a:xfrm>
          <a:prstGeom prst="rect">
            <a:avLst/>
          </a:prstGeom>
          <a:noFill/>
        </p:spPr>
        <p:txBody>
          <a:bodyPr wrap="square" lIns="0" rtlCol="0">
            <a:spAutoFit/>
          </a:bodyPr>
          <a:lstStyle/>
          <a:p>
            <a:r>
              <a:rPr lang="en-US" sz="1000" b="0" dirty="0">
                <a:solidFill>
                  <a:schemeClr val="bg1"/>
                </a:solidFill>
              </a:rPr>
              <a:t>www.dlapiper.com</a:t>
            </a:r>
          </a:p>
        </p:txBody>
      </p:sp>
      <p:sp>
        <p:nvSpPr>
          <p:cNvPr id="2" name="Title 1"/>
          <p:cNvSpPr>
            <a:spLocks noGrp="1"/>
          </p:cNvSpPr>
          <p:nvPr>
            <p:ph type="title" hasCustomPrompt="1"/>
          </p:nvPr>
        </p:nvSpPr>
        <p:spPr>
          <a:xfrm>
            <a:off x="515939" y="368300"/>
            <a:ext cx="11160124" cy="577153"/>
          </a:xfrm>
        </p:spPr>
        <p:txBody>
          <a:bodyPr/>
          <a:lstStyle/>
          <a:p>
            <a:r>
              <a:rPr lang="en-US" dirty="0"/>
              <a:t>Click to edit title</a:t>
            </a:r>
          </a:p>
        </p:txBody>
      </p:sp>
      <p:sp>
        <p:nvSpPr>
          <p:cNvPr id="4" name="Footer Placeholder 3"/>
          <p:cNvSpPr>
            <a:spLocks noGrp="1"/>
          </p:cNvSpPr>
          <p:nvPr>
            <p:ph type="ftr" sz="quarter" idx="17"/>
          </p:nvPr>
        </p:nvSpPr>
        <p:spPr/>
        <p:txBody>
          <a:bodyPr/>
          <a:lstStyle>
            <a:lvl1pPr>
              <a:defRPr>
                <a:solidFill>
                  <a:schemeClr val="bg1"/>
                </a:solidFill>
              </a:defRPr>
            </a:lvl1pPr>
          </a:lstStyle>
          <a:p>
            <a:endParaRPr lang="en-US" dirty="0"/>
          </a:p>
        </p:txBody>
      </p:sp>
      <p:sp>
        <p:nvSpPr>
          <p:cNvPr id="13" name="Picture Placeholder 3">
            <a:extLst>
              <a:ext uri="{FF2B5EF4-FFF2-40B4-BE49-F238E27FC236}">
                <a16:creationId xmlns:a16="http://schemas.microsoft.com/office/drawing/2014/main" id="{A643DD79-296D-1D4D-9489-1DCF3F20B120}"/>
              </a:ext>
            </a:extLst>
          </p:cNvPr>
          <p:cNvSpPr>
            <a:spLocks noGrp="1"/>
          </p:cNvSpPr>
          <p:nvPr>
            <p:ph type="pic" sz="quarter" idx="18"/>
          </p:nvPr>
        </p:nvSpPr>
        <p:spPr>
          <a:xfrm>
            <a:off x="0" y="3671047"/>
            <a:ext cx="12191999" cy="2910770"/>
          </a:xfrm>
          <a:prstGeom prst="rect">
            <a:avLst/>
          </a:prstGeom>
          <a:solidFill>
            <a:schemeClr val="bg2"/>
          </a:solidFill>
        </p:spPr>
        <p:txBody>
          <a:bodyPr/>
          <a:lstStyle/>
          <a:p>
            <a:r>
              <a:rPr lang="en-US" dirty="0"/>
              <a:t>Click icon to add picture</a:t>
            </a:r>
          </a:p>
        </p:txBody>
      </p:sp>
      <p:sp>
        <p:nvSpPr>
          <p:cNvPr id="11" name="Content Placeholder 8"/>
          <p:cNvSpPr>
            <a:spLocks noGrp="1"/>
          </p:cNvSpPr>
          <p:nvPr>
            <p:ph sz="quarter" idx="19"/>
          </p:nvPr>
        </p:nvSpPr>
        <p:spPr>
          <a:xfrm>
            <a:off x="515938" y="1432200"/>
            <a:ext cx="11160125" cy="2047831"/>
          </a:xfrm>
        </p:spPr>
        <p:txBody>
          <a:bodyPr/>
          <a:lstStyle>
            <a:lvl1pPr>
              <a:lnSpc>
                <a:spcPct val="100000"/>
              </a:lnSpc>
              <a:defRPr/>
            </a:lvl1pPr>
            <a:lvl2pPr>
              <a:lnSpc>
                <a:spcPct val="100000"/>
              </a:lnSpc>
              <a:defRPr/>
            </a:lvl2pPr>
            <a:lvl3pPr>
              <a:lnSpc>
                <a:spcPct val="100000"/>
              </a:lnSpc>
              <a:defRPr/>
            </a:lvl3pPr>
            <a:lvl4pPr>
              <a:lnSpc>
                <a:spcPct val="100000"/>
              </a:lnSpc>
              <a:defRPr/>
            </a:lvl4pPr>
            <a:lvl5pPr>
              <a:lnSpc>
                <a:spcPct val="100000"/>
              </a:lnSpc>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Text and Image 3 - Dark">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8B5C996B-0918-804B-BD4C-32A658B584F3}"/>
              </a:ext>
            </a:extLst>
          </p:cNvPr>
          <p:cNvSpPr/>
          <p:nvPr userDrawn="1"/>
        </p:nvSpPr>
        <p:spPr>
          <a:xfrm>
            <a:off x="0" y="0"/>
            <a:ext cx="12191998" cy="3671047"/>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Date Placeholder 4">
            <a:extLst>
              <a:ext uri="{FF2B5EF4-FFF2-40B4-BE49-F238E27FC236}">
                <a16:creationId xmlns:a16="http://schemas.microsoft.com/office/drawing/2014/main" id="{95453CEA-0594-AC4A-BD6E-7EB2750A8464}"/>
              </a:ext>
            </a:extLst>
          </p:cNvPr>
          <p:cNvSpPr>
            <a:spLocks noGrp="1"/>
          </p:cNvSpPr>
          <p:nvPr>
            <p:ph type="dt" sz="half" idx="10"/>
          </p:nvPr>
        </p:nvSpPr>
        <p:spPr>
          <a:xfrm>
            <a:off x="9948863" y="6582427"/>
            <a:ext cx="1727201" cy="274964"/>
          </a:xfrm>
        </p:spPr>
        <p:txBody>
          <a:bodyPr/>
          <a:lstStyle>
            <a:lvl1pPr>
              <a:defRPr>
                <a:solidFill>
                  <a:schemeClr val="tx1"/>
                </a:solidFill>
              </a:defRPr>
            </a:lvl1pPr>
          </a:lstStyle>
          <a:p>
            <a:r>
              <a:rPr lang="en-US"/>
              <a:t>Date</a:t>
            </a:r>
            <a:endParaRPr lang="en-US" dirty="0"/>
          </a:p>
        </p:txBody>
      </p:sp>
      <p:sp>
        <p:nvSpPr>
          <p:cNvPr id="15" name="Slide Number Placeholder 6">
            <a:extLst>
              <a:ext uri="{FF2B5EF4-FFF2-40B4-BE49-F238E27FC236}">
                <a16:creationId xmlns:a16="http://schemas.microsoft.com/office/drawing/2014/main" id="{3C85EFBF-591E-C04B-B78E-407F8CD2F721}"/>
              </a:ext>
            </a:extLst>
          </p:cNvPr>
          <p:cNvSpPr>
            <a:spLocks noGrp="1"/>
          </p:cNvSpPr>
          <p:nvPr>
            <p:ph type="sldNum" sz="quarter" idx="12"/>
          </p:nvPr>
        </p:nvSpPr>
        <p:spPr>
          <a:xfrm>
            <a:off x="11676063" y="6582426"/>
            <a:ext cx="515935" cy="275573"/>
          </a:xfrm>
        </p:spPr>
        <p:txBody>
          <a:bodyPr/>
          <a:lstStyle>
            <a:lvl1pPr>
              <a:defRPr>
                <a:solidFill>
                  <a:schemeClr val="tx1"/>
                </a:solidFill>
              </a:defRPr>
            </a:lvl1pPr>
          </a:lstStyle>
          <a:p>
            <a:fld id="{F9591D4C-BB8F-AE46-BE73-C616F30BBC5B}" type="slidenum">
              <a:rPr lang="en-US" smtClean="0"/>
              <a:pPr/>
              <a:t>‹#›</a:t>
            </a:fld>
            <a:endParaRPr lang="en-US" dirty="0"/>
          </a:p>
        </p:txBody>
      </p:sp>
      <p:sp>
        <p:nvSpPr>
          <p:cNvPr id="17" name="Text Placeholder 1">
            <a:extLst>
              <a:ext uri="{FF2B5EF4-FFF2-40B4-BE49-F238E27FC236}">
                <a16:creationId xmlns:a16="http://schemas.microsoft.com/office/drawing/2014/main" id="{B425B684-C025-7A40-8525-E424A3D79E9C}"/>
              </a:ext>
            </a:extLst>
          </p:cNvPr>
          <p:cNvSpPr>
            <a:spLocks noGrp="1"/>
          </p:cNvSpPr>
          <p:nvPr>
            <p:ph type="body" sz="quarter" idx="15" hasCustomPrompt="1"/>
          </p:nvPr>
        </p:nvSpPr>
        <p:spPr>
          <a:xfrm>
            <a:off x="515939" y="899161"/>
            <a:ext cx="11151740" cy="237308"/>
          </a:xfrm>
          <a:prstGeom prst="rect">
            <a:avLst/>
          </a:prstGeom>
        </p:spPr>
        <p:txBody>
          <a:bodyPr rtlCol="0"/>
          <a:lstStyle>
            <a:lvl1pPr marL="0" indent="0">
              <a:lnSpc>
                <a:spcPct val="100000"/>
              </a:lnSpc>
              <a:buNone/>
              <a:defRPr sz="1800">
                <a:solidFill>
                  <a:schemeClr val="bg2"/>
                </a:solidFill>
              </a:defRPr>
            </a:lvl1pPr>
          </a:lstStyle>
          <a:p>
            <a:pPr defTabSz="180000" fontAlgn="auto">
              <a:spcAft>
                <a:spcPts val="0"/>
              </a:spcAft>
              <a:defRPr/>
            </a:pPr>
            <a:r>
              <a:rPr lang="en-US" dirty="0"/>
              <a:t>Optional Subtitle</a:t>
            </a:r>
          </a:p>
        </p:txBody>
      </p:sp>
      <p:sp>
        <p:nvSpPr>
          <p:cNvPr id="2" name="Title 1"/>
          <p:cNvSpPr>
            <a:spLocks noGrp="1"/>
          </p:cNvSpPr>
          <p:nvPr>
            <p:ph type="title" hasCustomPrompt="1"/>
          </p:nvPr>
        </p:nvSpPr>
        <p:spPr>
          <a:xfrm>
            <a:off x="515939" y="368300"/>
            <a:ext cx="11151744" cy="577153"/>
          </a:xfrm>
        </p:spPr>
        <p:txBody>
          <a:bodyPr/>
          <a:lstStyle>
            <a:lvl1pPr>
              <a:defRPr>
                <a:solidFill>
                  <a:schemeClr val="bg1"/>
                </a:solidFill>
              </a:defRPr>
            </a:lvl1pPr>
          </a:lstStyle>
          <a:p>
            <a:r>
              <a:rPr lang="en-US" dirty="0"/>
              <a:t>Click to edit title</a:t>
            </a:r>
          </a:p>
        </p:txBody>
      </p:sp>
      <p:sp>
        <p:nvSpPr>
          <p:cNvPr id="4" name="Footer Placeholder 3"/>
          <p:cNvSpPr>
            <a:spLocks noGrp="1"/>
          </p:cNvSpPr>
          <p:nvPr>
            <p:ph type="ftr" sz="quarter" idx="17"/>
          </p:nvPr>
        </p:nvSpPr>
        <p:spPr/>
        <p:txBody>
          <a:bodyPr/>
          <a:lstStyle>
            <a:lvl1pPr>
              <a:defRPr>
                <a:solidFill>
                  <a:schemeClr val="tx1"/>
                </a:solidFill>
              </a:defRPr>
            </a:lvl1pPr>
          </a:lstStyle>
          <a:p>
            <a:endParaRPr lang="en-US" dirty="0"/>
          </a:p>
        </p:txBody>
      </p:sp>
      <p:sp>
        <p:nvSpPr>
          <p:cNvPr id="12" name="Picture Placeholder 3">
            <a:extLst>
              <a:ext uri="{FF2B5EF4-FFF2-40B4-BE49-F238E27FC236}">
                <a16:creationId xmlns:a16="http://schemas.microsoft.com/office/drawing/2014/main" id="{A643DD79-296D-1D4D-9489-1DCF3F20B120}"/>
              </a:ext>
            </a:extLst>
          </p:cNvPr>
          <p:cNvSpPr>
            <a:spLocks noGrp="1"/>
          </p:cNvSpPr>
          <p:nvPr>
            <p:ph type="pic" sz="quarter" idx="18"/>
          </p:nvPr>
        </p:nvSpPr>
        <p:spPr>
          <a:xfrm>
            <a:off x="0" y="3671047"/>
            <a:ext cx="12191999" cy="2910770"/>
          </a:xfrm>
          <a:prstGeom prst="rect">
            <a:avLst/>
          </a:prstGeom>
          <a:solidFill>
            <a:schemeClr val="bg2"/>
          </a:solidFill>
        </p:spPr>
        <p:txBody>
          <a:bodyPr/>
          <a:lstStyle/>
          <a:p>
            <a:r>
              <a:rPr lang="en-US" dirty="0"/>
              <a:t>Click icon to add picture</a:t>
            </a:r>
          </a:p>
        </p:txBody>
      </p:sp>
      <p:sp>
        <p:nvSpPr>
          <p:cNvPr id="13" name="Content Placeholder 8"/>
          <p:cNvSpPr>
            <a:spLocks noGrp="1"/>
          </p:cNvSpPr>
          <p:nvPr>
            <p:ph sz="quarter" idx="19"/>
          </p:nvPr>
        </p:nvSpPr>
        <p:spPr>
          <a:xfrm>
            <a:off x="515938" y="1431926"/>
            <a:ext cx="11160125" cy="2048106"/>
          </a:xfrm>
        </p:spPr>
        <p:txBody>
          <a:bodyPr/>
          <a:lstStyle>
            <a:lvl1pPr>
              <a:lnSpc>
                <a:spcPct val="100000"/>
              </a:lnSpc>
              <a:defRPr>
                <a:solidFill>
                  <a:schemeClr val="bg1"/>
                </a:solidFill>
              </a:defRPr>
            </a:lvl1pPr>
            <a:lvl2pPr>
              <a:lnSpc>
                <a:spcPct val="100000"/>
              </a:lnSpc>
              <a:defRPr>
                <a:solidFill>
                  <a:schemeClr val="bg1"/>
                </a:solidFill>
              </a:defRPr>
            </a:lvl2pPr>
            <a:lvl3pPr>
              <a:lnSpc>
                <a:spcPct val="100000"/>
              </a:lnSpc>
              <a:defRPr>
                <a:solidFill>
                  <a:schemeClr val="bg1"/>
                </a:solidFill>
              </a:defRPr>
            </a:lvl3pPr>
            <a:lvl4pPr>
              <a:lnSpc>
                <a:spcPct val="100000"/>
              </a:lnSpc>
              <a:defRPr>
                <a:solidFill>
                  <a:schemeClr val="bg1"/>
                </a:solidFill>
              </a:defRPr>
            </a:lvl4pPr>
            <a:lvl5pPr>
              <a:lnSpc>
                <a:spcPct val="100000"/>
              </a:lnSpc>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TextBox 9">
            <a:extLst>
              <a:ext uri="{FF2B5EF4-FFF2-40B4-BE49-F238E27FC236}">
                <a16:creationId xmlns:a16="http://schemas.microsoft.com/office/drawing/2014/main" id="{5F3931A9-2131-D746-8471-7C1586A1E156}"/>
              </a:ext>
            </a:extLst>
          </p:cNvPr>
          <p:cNvSpPr txBox="1"/>
          <p:nvPr userDrawn="1"/>
        </p:nvSpPr>
        <p:spPr>
          <a:xfrm>
            <a:off x="515938" y="6596798"/>
            <a:ext cx="1727199" cy="246221"/>
          </a:xfrm>
          <a:prstGeom prst="rect">
            <a:avLst/>
          </a:prstGeom>
          <a:noFill/>
        </p:spPr>
        <p:txBody>
          <a:bodyPr wrap="square" lIns="0" rtlCol="0">
            <a:spAutoFit/>
          </a:bodyPr>
          <a:lstStyle/>
          <a:p>
            <a:r>
              <a:rPr lang="en-US" sz="1000" b="0" dirty="0">
                <a:solidFill>
                  <a:schemeClr val="tx1"/>
                </a:solidFill>
              </a:rPr>
              <a:t>www.dlapiper.com</a:t>
            </a: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Image Page x 1">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FD7420B5-0C7D-8A40-916E-9DC1FF97152E}"/>
              </a:ext>
            </a:extLst>
          </p:cNvPr>
          <p:cNvSpPr/>
          <p:nvPr userDrawn="1"/>
        </p:nvSpPr>
        <p:spPr>
          <a:xfrm>
            <a:off x="0" y="6582427"/>
            <a:ext cx="12191999" cy="275573"/>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Date Placeholder 4">
            <a:extLst>
              <a:ext uri="{FF2B5EF4-FFF2-40B4-BE49-F238E27FC236}">
                <a16:creationId xmlns:a16="http://schemas.microsoft.com/office/drawing/2014/main" id="{95453CEA-0594-AC4A-BD6E-7EB2750A8464}"/>
              </a:ext>
            </a:extLst>
          </p:cNvPr>
          <p:cNvSpPr>
            <a:spLocks noGrp="1"/>
          </p:cNvSpPr>
          <p:nvPr>
            <p:ph type="dt" sz="half" idx="10"/>
          </p:nvPr>
        </p:nvSpPr>
        <p:spPr>
          <a:xfrm>
            <a:off x="9948863" y="6582427"/>
            <a:ext cx="1727201" cy="274964"/>
          </a:xfrm>
        </p:spPr>
        <p:txBody>
          <a:bodyPr/>
          <a:lstStyle>
            <a:lvl1pPr>
              <a:defRPr>
                <a:solidFill>
                  <a:schemeClr val="accent5"/>
                </a:solidFill>
              </a:defRPr>
            </a:lvl1pPr>
          </a:lstStyle>
          <a:p>
            <a:r>
              <a:rPr lang="en-US"/>
              <a:t>Date</a:t>
            </a:r>
            <a:endParaRPr lang="en-US" dirty="0"/>
          </a:p>
        </p:txBody>
      </p:sp>
      <p:sp>
        <p:nvSpPr>
          <p:cNvPr id="15" name="Slide Number Placeholder 6">
            <a:extLst>
              <a:ext uri="{FF2B5EF4-FFF2-40B4-BE49-F238E27FC236}">
                <a16:creationId xmlns:a16="http://schemas.microsoft.com/office/drawing/2014/main" id="{3C85EFBF-591E-C04B-B78E-407F8CD2F721}"/>
              </a:ext>
            </a:extLst>
          </p:cNvPr>
          <p:cNvSpPr>
            <a:spLocks noGrp="1"/>
          </p:cNvSpPr>
          <p:nvPr>
            <p:ph type="sldNum" sz="quarter" idx="12"/>
          </p:nvPr>
        </p:nvSpPr>
        <p:spPr>
          <a:xfrm>
            <a:off x="11676063" y="6582426"/>
            <a:ext cx="515935" cy="275573"/>
          </a:xfrm>
        </p:spPr>
        <p:txBody>
          <a:bodyPr/>
          <a:lstStyle>
            <a:lvl1pPr>
              <a:defRPr>
                <a:solidFill>
                  <a:schemeClr val="accent5"/>
                </a:solidFill>
              </a:defRPr>
            </a:lvl1pPr>
          </a:lstStyle>
          <a:p>
            <a:fld id="{F9591D4C-BB8F-AE46-BE73-C616F30BBC5B}" type="slidenum">
              <a:rPr lang="en-US" smtClean="0"/>
              <a:pPr/>
              <a:t>‹#›</a:t>
            </a:fld>
            <a:endParaRPr lang="en-US" dirty="0"/>
          </a:p>
        </p:txBody>
      </p:sp>
      <p:sp>
        <p:nvSpPr>
          <p:cNvPr id="17" name="Text Placeholder 1">
            <a:extLst>
              <a:ext uri="{FF2B5EF4-FFF2-40B4-BE49-F238E27FC236}">
                <a16:creationId xmlns:a16="http://schemas.microsoft.com/office/drawing/2014/main" id="{B425B684-C025-7A40-8525-E424A3D79E9C}"/>
              </a:ext>
            </a:extLst>
          </p:cNvPr>
          <p:cNvSpPr>
            <a:spLocks noGrp="1"/>
          </p:cNvSpPr>
          <p:nvPr>
            <p:ph type="body" sz="quarter" idx="15" hasCustomPrompt="1"/>
          </p:nvPr>
        </p:nvSpPr>
        <p:spPr>
          <a:xfrm>
            <a:off x="515938" y="899161"/>
            <a:ext cx="11160124" cy="237308"/>
          </a:xfrm>
          <a:prstGeom prst="rect">
            <a:avLst/>
          </a:prstGeom>
        </p:spPr>
        <p:txBody>
          <a:bodyPr rtlCol="0"/>
          <a:lstStyle>
            <a:lvl1pPr marL="0" indent="0">
              <a:lnSpc>
                <a:spcPct val="100000"/>
              </a:lnSpc>
              <a:buNone/>
              <a:defRPr sz="1800">
                <a:solidFill>
                  <a:schemeClr val="tx2"/>
                </a:solidFill>
              </a:defRPr>
            </a:lvl1pPr>
          </a:lstStyle>
          <a:p>
            <a:pPr defTabSz="180000" fontAlgn="auto">
              <a:spcAft>
                <a:spcPts val="0"/>
              </a:spcAft>
              <a:defRPr/>
            </a:pPr>
            <a:r>
              <a:rPr lang="en-US" dirty="0"/>
              <a:t>Optional Subtitle</a:t>
            </a:r>
          </a:p>
        </p:txBody>
      </p:sp>
      <p:sp>
        <p:nvSpPr>
          <p:cNvPr id="10" name="TextBox 9">
            <a:extLst>
              <a:ext uri="{FF2B5EF4-FFF2-40B4-BE49-F238E27FC236}">
                <a16:creationId xmlns:a16="http://schemas.microsoft.com/office/drawing/2014/main" id="{ED625D71-D389-4AAD-A767-6FB8822E9777}"/>
              </a:ext>
            </a:extLst>
          </p:cNvPr>
          <p:cNvSpPr txBox="1"/>
          <p:nvPr userDrawn="1"/>
        </p:nvSpPr>
        <p:spPr>
          <a:xfrm>
            <a:off x="515938" y="6596798"/>
            <a:ext cx="1727199" cy="246221"/>
          </a:xfrm>
          <a:prstGeom prst="rect">
            <a:avLst/>
          </a:prstGeom>
          <a:noFill/>
        </p:spPr>
        <p:txBody>
          <a:bodyPr wrap="square" lIns="0" rtlCol="0">
            <a:spAutoFit/>
          </a:bodyPr>
          <a:lstStyle/>
          <a:p>
            <a:r>
              <a:rPr lang="en-US" sz="1000" b="0" dirty="0">
                <a:solidFill>
                  <a:schemeClr val="bg1"/>
                </a:solidFill>
              </a:rPr>
              <a:t>www.dlapiper.com</a:t>
            </a:r>
          </a:p>
        </p:txBody>
      </p:sp>
      <p:sp>
        <p:nvSpPr>
          <p:cNvPr id="2" name="Title 1"/>
          <p:cNvSpPr>
            <a:spLocks noGrp="1"/>
          </p:cNvSpPr>
          <p:nvPr>
            <p:ph type="title" hasCustomPrompt="1"/>
          </p:nvPr>
        </p:nvSpPr>
        <p:spPr>
          <a:xfrm>
            <a:off x="515937" y="368300"/>
            <a:ext cx="11160125" cy="577153"/>
          </a:xfrm>
        </p:spPr>
        <p:txBody>
          <a:bodyPr/>
          <a:lstStyle/>
          <a:p>
            <a:r>
              <a:rPr lang="en-US" dirty="0"/>
              <a:t>Click to edit title</a:t>
            </a:r>
          </a:p>
        </p:txBody>
      </p:sp>
      <p:sp>
        <p:nvSpPr>
          <p:cNvPr id="4" name="Footer Placeholder 3"/>
          <p:cNvSpPr>
            <a:spLocks noGrp="1"/>
          </p:cNvSpPr>
          <p:nvPr>
            <p:ph type="ftr" sz="quarter" idx="17"/>
          </p:nvPr>
        </p:nvSpPr>
        <p:spPr/>
        <p:txBody>
          <a:bodyPr/>
          <a:lstStyle>
            <a:lvl1pPr>
              <a:defRPr>
                <a:solidFill>
                  <a:schemeClr val="bg1"/>
                </a:solidFill>
              </a:defRPr>
            </a:lvl1pPr>
          </a:lstStyle>
          <a:p>
            <a:endParaRPr lang="en-US" dirty="0"/>
          </a:p>
        </p:txBody>
      </p:sp>
      <p:sp>
        <p:nvSpPr>
          <p:cNvPr id="13" name="Picture Placeholder 3">
            <a:extLst>
              <a:ext uri="{FF2B5EF4-FFF2-40B4-BE49-F238E27FC236}">
                <a16:creationId xmlns:a16="http://schemas.microsoft.com/office/drawing/2014/main" id="{A643DD79-296D-1D4D-9489-1DCF3F20B120}"/>
              </a:ext>
            </a:extLst>
          </p:cNvPr>
          <p:cNvSpPr>
            <a:spLocks noGrp="1"/>
          </p:cNvSpPr>
          <p:nvPr>
            <p:ph type="pic" sz="quarter" idx="18"/>
          </p:nvPr>
        </p:nvSpPr>
        <p:spPr>
          <a:xfrm>
            <a:off x="515937" y="1867800"/>
            <a:ext cx="11160126" cy="4221056"/>
          </a:xfrm>
          <a:prstGeom prst="rect">
            <a:avLst/>
          </a:prstGeom>
          <a:solidFill>
            <a:schemeClr val="bg2"/>
          </a:solidFill>
        </p:spPr>
        <p:txBody>
          <a:bodyPr/>
          <a:lstStyle/>
          <a:p>
            <a:r>
              <a:rPr lang="en-US" dirty="0"/>
              <a:t>Click icon to add picture</a:t>
            </a:r>
          </a:p>
        </p:txBody>
      </p:sp>
      <p:sp>
        <p:nvSpPr>
          <p:cNvPr id="11" name="Text Placeholder 2">
            <a:extLst>
              <a:ext uri="{FF2B5EF4-FFF2-40B4-BE49-F238E27FC236}">
                <a16:creationId xmlns:a16="http://schemas.microsoft.com/office/drawing/2014/main" id="{65975A82-7EB2-6E48-B38C-B5AEBD5D9A89}"/>
              </a:ext>
            </a:extLst>
          </p:cNvPr>
          <p:cNvSpPr>
            <a:spLocks noGrp="1" noChangeAspect="1"/>
          </p:cNvSpPr>
          <p:nvPr>
            <p:ph type="body" idx="1" hasCustomPrompt="1"/>
          </p:nvPr>
        </p:nvSpPr>
        <p:spPr>
          <a:xfrm>
            <a:off x="515938" y="1432200"/>
            <a:ext cx="11160124" cy="435600"/>
          </a:xfrm>
          <a:prstGeom prst="rect">
            <a:avLst/>
          </a:prstGeom>
        </p:spPr>
        <p:txBody>
          <a:bodyPr anchor="t" anchorCtr="0">
            <a:normAutofit/>
          </a:bodyPr>
          <a:lstStyle>
            <a:lvl1pPr marL="0" indent="0">
              <a:lnSpc>
                <a:spcPct val="100000"/>
              </a:lnSpc>
              <a:buNone/>
              <a:defRPr sz="2200" b="1" baseline="0">
                <a:solidFill>
                  <a:schemeClr val="accent6"/>
                </a:solidFill>
                <a:latin typeface="Cambria" panose="02040503050406030204" pitchFamily="18"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Optional Subhead</a:t>
            </a:r>
          </a:p>
        </p:txBody>
      </p:sp>
      <p:sp>
        <p:nvSpPr>
          <p:cNvPr id="16" name="Text Placeholder 4">
            <a:extLst>
              <a:ext uri="{FF2B5EF4-FFF2-40B4-BE49-F238E27FC236}">
                <a16:creationId xmlns:a16="http://schemas.microsoft.com/office/drawing/2014/main" id="{3A869F09-321E-4B40-A232-56F628E3867D}"/>
              </a:ext>
            </a:extLst>
          </p:cNvPr>
          <p:cNvSpPr>
            <a:spLocks noGrp="1"/>
          </p:cNvSpPr>
          <p:nvPr>
            <p:ph type="body" sz="quarter" idx="19" hasCustomPrompt="1"/>
          </p:nvPr>
        </p:nvSpPr>
        <p:spPr>
          <a:xfrm>
            <a:off x="515937" y="6093965"/>
            <a:ext cx="11160126" cy="214760"/>
          </a:xfrm>
          <a:prstGeom prst="rect">
            <a:avLst/>
          </a:prstGeom>
        </p:spPr>
        <p:txBody>
          <a:bodyPr/>
          <a:lstStyle>
            <a:lvl1pPr marL="0" indent="0">
              <a:lnSpc>
                <a:spcPct val="100000"/>
              </a:lnSpc>
              <a:buNone/>
              <a:defRPr sz="1200">
                <a:solidFill>
                  <a:schemeClr val="tx2"/>
                </a:solidFill>
              </a:defRPr>
            </a:lvl1pPr>
          </a:lstStyle>
          <a:p>
            <a:pPr lvl="0"/>
            <a:r>
              <a:rPr lang="en-US" dirty="0"/>
              <a:t>Optional caption</a:t>
            </a: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Image Page x 2">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FD7420B5-0C7D-8A40-916E-9DC1FF97152E}"/>
              </a:ext>
            </a:extLst>
          </p:cNvPr>
          <p:cNvSpPr/>
          <p:nvPr userDrawn="1"/>
        </p:nvSpPr>
        <p:spPr>
          <a:xfrm>
            <a:off x="0" y="6582427"/>
            <a:ext cx="12191999" cy="275573"/>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Date Placeholder 4">
            <a:extLst>
              <a:ext uri="{FF2B5EF4-FFF2-40B4-BE49-F238E27FC236}">
                <a16:creationId xmlns:a16="http://schemas.microsoft.com/office/drawing/2014/main" id="{95453CEA-0594-AC4A-BD6E-7EB2750A8464}"/>
              </a:ext>
            </a:extLst>
          </p:cNvPr>
          <p:cNvSpPr>
            <a:spLocks noGrp="1"/>
          </p:cNvSpPr>
          <p:nvPr>
            <p:ph type="dt" sz="half" idx="10"/>
          </p:nvPr>
        </p:nvSpPr>
        <p:spPr>
          <a:xfrm>
            <a:off x="9948863" y="6582427"/>
            <a:ext cx="1727201" cy="274964"/>
          </a:xfrm>
        </p:spPr>
        <p:txBody>
          <a:bodyPr/>
          <a:lstStyle>
            <a:lvl1pPr>
              <a:defRPr>
                <a:solidFill>
                  <a:schemeClr val="accent5"/>
                </a:solidFill>
              </a:defRPr>
            </a:lvl1pPr>
          </a:lstStyle>
          <a:p>
            <a:r>
              <a:rPr lang="en-US"/>
              <a:t>Date</a:t>
            </a:r>
            <a:endParaRPr lang="en-US" dirty="0"/>
          </a:p>
        </p:txBody>
      </p:sp>
      <p:sp>
        <p:nvSpPr>
          <p:cNvPr id="15" name="Slide Number Placeholder 6">
            <a:extLst>
              <a:ext uri="{FF2B5EF4-FFF2-40B4-BE49-F238E27FC236}">
                <a16:creationId xmlns:a16="http://schemas.microsoft.com/office/drawing/2014/main" id="{3C85EFBF-591E-C04B-B78E-407F8CD2F721}"/>
              </a:ext>
            </a:extLst>
          </p:cNvPr>
          <p:cNvSpPr>
            <a:spLocks noGrp="1"/>
          </p:cNvSpPr>
          <p:nvPr>
            <p:ph type="sldNum" sz="quarter" idx="12"/>
          </p:nvPr>
        </p:nvSpPr>
        <p:spPr>
          <a:xfrm>
            <a:off x="11676063" y="6582426"/>
            <a:ext cx="515935" cy="275573"/>
          </a:xfrm>
        </p:spPr>
        <p:txBody>
          <a:bodyPr/>
          <a:lstStyle>
            <a:lvl1pPr>
              <a:defRPr>
                <a:solidFill>
                  <a:schemeClr val="accent5"/>
                </a:solidFill>
              </a:defRPr>
            </a:lvl1pPr>
          </a:lstStyle>
          <a:p>
            <a:fld id="{F9591D4C-BB8F-AE46-BE73-C616F30BBC5B}" type="slidenum">
              <a:rPr lang="en-US" smtClean="0"/>
              <a:pPr/>
              <a:t>‹#›</a:t>
            </a:fld>
            <a:endParaRPr lang="en-US" dirty="0"/>
          </a:p>
        </p:txBody>
      </p:sp>
      <p:sp>
        <p:nvSpPr>
          <p:cNvPr id="17" name="Text Placeholder 1">
            <a:extLst>
              <a:ext uri="{FF2B5EF4-FFF2-40B4-BE49-F238E27FC236}">
                <a16:creationId xmlns:a16="http://schemas.microsoft.com/office/drawing/2014/main" id="{B425B684-C025-7A40-8525-E424A3D79E9C}"/>
              </a:ext>
            </a:extLst>
          </p:cNvPr>
          <p:cNvSpPr>
            <a:spLocks noGrp="1"/>
          </p:cNvSpPr>
          <p:nvPr>
            <p:ph type="body" sz="quarter" idx="15" hasCustomPrompt="1"/>
          </p:nvPr>
        </p:nvSpPr>
        <p:spPr>
          <a:xfrm>
            <a:off x="515938" y="899161"/>
            <a:ext cx="11160124" cy="237308"/>
          </a:xfrm>
          <a:prstGeom prst="rect">
            <a:avLst/>
          </a:prstGeom>
        </p:spPr>
        <p:txBody>
          <a:bodyPr rtlCol="0"/>
          <a:lstStyle>
            <a:lvl1pPr marL="0" indent="0">
              <a:buNone/>
              <a:defRPr sz="1800">
                <a:solidFill>
                  <a:schemeClr val="tx2"/>
                </a:solidFill>
              </a:defRPr>
            </a:lvl1pPr>
          </a:lstStyle>
          <a:p>
            <a:pPr defTabSz="180000" fontAlgn="auto">
              <a:spcAft>
                <a:spcPts val="0"/>
              </a:spcAft>
              <a:defRPr/>
            </a:pPr>
            <a:r>
              <a:rPr lang="en-US" dirty="0"/>
              <a:t>Optional Subtitle</a:t>
            </a:r>
          </a:p>
        </p:txBody>
      </p:sp>
      <p:sp>
        <p:nvSpPr>
          <p:cNvPr id="10" name="TextBox 9">
            <a:extLst>
              <a:ext uri="{FF2B5EF4-FFF2-40B4-BE49-F238E27FC236}">
                <a16:creationId xmlns:a16="http://schemas.microsoft.com/office/drawing/2014/main" id="{ED625D71-D389-4AAD-A767-6FB8822E9777}"/>
              </a:ext>
            </a:extLst>
          </p:cNvPr>
          <p:cNvSpPr txBox="1"/>
          <p:nvPr userDrawn="1"/>
        </p:nvSpPr>
        <p:spPr>
          <a:xfrm>
            <a:off x="515938" y="6596798"/>
            <a:ext cx="1727199" cy="246221"/>
          </a:xfrm>
          <a:prstGeom prst="rect">
            <a:avLst/>
          </a:prstGeom>
          <a:noFill/>
        </p:spPr>
        <p:txBody>
          <a:bodyPr wrap="square" lIns="0" rtlCol="0">
            <a:spAutoFit/>
          </a:bodyPr>
          <a:lstStyle/>
          <a:p>
            <a:r>
              <a:rPr lang="en-US" sz="1000" b="0" dirty="0">
                <a:solidFill>
                  <a:schemeClr val="bg1"/>
                </a:solidFill>
              </a:rPr>
              <a:t>www.dlapiper.com</a:t>
            </a:r>
          </a:p>
        </p:txBody>
      </p:sp>
      <p:sp>
        <p:nvSpPr>
          <p:cNvPr id="2" name="Title 1"/>
          <p:cNvSpPr>
            <a:spLocks noGrp="1"/>
          </p:cNvSpPr>
          <p:nvPr>
            <p:ph type="title" hasCustomPrompt="1"/>
          </p:nvPr>
        </p:nvSpPr>
        <p:spPr>
          <a:xfrm>
            <a:off x="515937" y="368300"/>
            <a:ext cx="11160125" cy="577153"/>
          </a:xfrm>
        </p:spPr>
        <p:txBody>
          <a:bodyPr/>
          <a:lstStyle/>
          <a:p>
            <a:r>
              <a:rPr lang="en-US" dirty="0"/>
              <a:t>Click to edit title</a:t>
            </a:r>
          </a:p>
        </p:txBody>
      </p:sp>
      <p:sp>
        <p:nvSpPr>
          <p:cNvPr id="4" name="Footer Placeholder 3"/>
          <p:cNvSpPr>
            <a:spLocks noGrp="1"/>
          </p:cNvSpPr>
          <p:nvPr>
            <p:ph type="ftr" sz="quarter" idx="17"/>
          </p:nvPr>
        </p:nvSpPr>
        <p:spPr/>
        <p:txBody>
          <a:bodyPr/>
          <a:lstStyle>
            <a:lvl1pPr>
              <a:defRPr>
                <a:solidFill>
                  <a:schemeClr val="bg1"/>
                </a:solidFill>
              </a:defRPr>
            </a:lvl1pPr>
          </a:lstStyle>
          <a:p>
            <a:endParaRPr lang="en-US" dirty="0"/>
          </a:p>
        </p:txBody>
      </p:sp>
      <p:sp>
        <p:nvSpPr>
          <p:cNvPr id="13" name="Picture Placeholder 3">
            <a:extLst>
              <a:ext uri="{FF2B5EF4-FFF2-40B4-BE49-F238E27FC236}">
                <a16:creationId xmlns:a16="http://schemas.microsoft.com/office/drawing/2014/main" id="{A643DD79-296D-1D4D-9489-1DCF3F20B120}"/>
              </a:ext>
            </a:extLst>
          </p:cNvPr>
          <p:cNvSpPr>
            <a:spLocks noGrp="1"/>
          </p:cNvSpPr>
          <p:nvPr>
            <p:ph type="pic" sz="quarter" idx="18"/>
          </p:nvPr>
        </p:nvSpPr>
        <p:spPr>
          <a:xfrm>
            <a:off x="515937" y="1867800"/>
            <a:ext cx="5508626" cy="4221056"/>
          </a:xfrm>
          <a:prstGeom prst="rect">
            <a:avLst/>
          </a:prstGeom>
          <a:solidFill>
            <a:schemeClr val="bg2"/>
          </a:solidFill>
        </p:spPr>
        <p:txBody>
          <a:bodyPr/>
          <a:lstStyle/>
          <a:p>
            <a:r>
              <a:rPr lang="en-US" dirty="0"/>
              <a:t>Click icon to add picture</a:t>
            </a:r>
          </a:p>
        </p:txBody>
      </p:sp>
      <p:sp>
        <p:nvSpPr>
          <p:cNvPr id="11" name="Text Placeholder 2">
            <a:extLst>
              <a:ext uri="{FF2B5EF4-FFF2-40B4-BE49-F238E27FC236}">
                <a16:creationId xmlns:a16="http://schemas.microsoft.com/office/drawing/2014/main" id="{65975A82-7EB2-6E48-B38C-B5AEBD5D9A89}"/>
              </a:ext>
            </a:extLst>
          </p:cNvPr>
          <p:cNvSpPr>
            <a:spLocks noGrp="1" noChangeAspect="1"/>
          </p:cNvSpPr>
          <p:nvPr>
            <p:ph type="body" idx="1" hasCustomPrompt="1"/>
          </p:nvPr>
        </p:nvSpPr>
        <p:spPr>
          <a:xfrm>
            <a:off x="515938" y="1432200"/>
            <a:ext cx="5508624" cy="435600"/>
          </a:xfrm>
          <a:prstGeom prst="rect">
            <a:avLst/>
          </a:prstGeom>
        </p:spPr>
        <p:txBody>
          <a:bodyPr anchor="t" anchorCtr="0">
            <a:normAutofit/>
          </a:bodyPr>
          <a:lstStyle>
            <a:lvl1pPr marL="0" indent="0">
              <a:lnSpc>
                <a:spcPct val="100000"/>
              </a:lnSpc>
              <a:buNone/>
              <a:defRPr sz="2200" b="1" baseline="0">
                <a:solidFill>
                  <a:schemeClr val="accent6"/>
                </a:solidFill>
                <a:latin typeface="Cambria" panose="02040503050406030204" pitchFamily="18"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Optional Subhead</a:t>
            </a:r>
          </a:p>
        </p:txBody>
      </p:sp>
      <p:sp>
        <p:nvSpPr>
          <p:cNvPr id="16" name="Text Placeholder 4">
            <a:extLst>
              <a:ext uri="{FF2B5EF4-FFF2-40B4-BE49-F238E27FC236}">
                <a16:creationId xmlns:a16="http://schemas.microsoft.com/office/drawing/2014/main" id="{3A869F09-321E-4B40-A232-56F628E3867D}"/>
              </a:ext>
            </a:extLst>
          </p:cNvPr>
          <p:cNvSpPr>
            <a:spLocks noGrp="1"/>
          </p:cNvSpPr>
          <p:nvPr>
            <p:ph type="body" sz="quarter" idx="19" hasCustomPrompt="1"/>
          </p:nvPr>
        </p:nvSpPr>
        <p:spPr>
          <a:xfrm>
            <a:off x="515937" y="6093965"/>
            <a:ext cx="5508625" cy="214760"/>
          </a:xfrm>
          <a:prstGeom prst="rect">
            <a:avLst/>
          </a:prstGeom>
        </p:spPr>
        <p:txBody>
          <a:bodyPr/>
          <a:lstStyle>
            <a:lvl1pPr marL="0" indent="0">
              <a:lnSpc>
                <a:spcPct val="100000"/>
              </a:lnSpc>
              <a:buNone/>
              <a:defRPr sz="1200">
                <a:solidFill>
                  <a:schemeClr val="tx2"/>
                </a:solidFill>
              </a:defRPr>
            </a:lvl1pPr>
          </a:lstStyle>
          <a:p>
            <a:pPr lvl="0"/>
            <a:r>
              <a:rPr lang="en-US" dirty="0"/>
              <a:t>Optional caption</a:t>
            </a:r>
          </a:p>
        </p:txBody>
      </p:sp>
      <p:sp>
        <p:nvSpPr>
          <p:cNvPr id="18" name="Picture Placeholder 3">
            <a:extLst>
              <a:ext uri="{FF2B5EF4-FFF2-40B4-BE49-F238E27FC236}">
                <a16:creationId xmlns:a16="http://schemas.microsoft.com/office/drawing/2014/main" id="{A643DD79-296D-1D4D-9489-1DCF3F20B120}"/>
              </a:ext>
            </a:extLst>
          </p:cNvPr>
          <p:cNvSpPr>
            <a:spLocks noGrp="1"/>
          </p:cNvSpPr>
          <p:nvPr>
            <p:ph type="pic" sz="quarter" idx="20"/>
          </p:nvPr>
        </p:nvSpPr>
        <p:spPr>
          <a:xfrm>
            <a:off x="6167438" y="1867800"/>
            <a:ext cx="5500456" cy="4221056"/>
          </a:xfrm>
          <a:prstGeom prst="rect">
            <a:avLst/>
          </a:prstGeom>
          <a:solidFill>
            <a:schemeClr val="bg2"/>
          </a:solidFill>
        </p:spPr>
        <p:txBody>
          <a:bodyPr/>
          <a:lstStyle/>
          <a:p>
            <a:r>
              <a:rPr lang="en-US" dirty="0"/>
              <a:t>Click icon to add picture</a:t>
            </a:r>
          </a:p>
        </p:txBody>
      </p:sp>
      <p:sp>
        <p:nvSpPr>
          <p:cNvPr id="19" name="Text Placeholder 4">
            <a:extLst>
              <a:ext uri="{FF2B5EF4-FFF2-40B4-BE49-F238E27FC236}">
                <a16:creationId xmlns:a16="http://schemas.microsoft.com/office/drawing/2014/main" id="{3A869F09-321E-4B40-A232-56F628E3867D}"/>
              </a:ext>
            </a:extLst>
          </p:cNvPr>
          <p:cNvSpPr>
            <a:spLocks noGrp="1"/>
          </p:cNvSpPr>
          <p:nvPr>
            <p:ph type="body" sz="quarter" idx="21" hasCustomPrompt="1"/>
          </p:nvPr>
        </p:nvSpPr>
        <p:spPr>
          <a:xfrm>
            <a:off x="6159268" y="6093965"/>
            <a:ext cx="5508625" cy="214760"/>
          </a:xfrm>
          <a:prstGeom prst="rect">
            <a:avLst/>
          </a:prstGeom>
        </p:spPr>
        <p:txBody>
          <a:bodyPr/>
          <a:lstStyle>
            <a:lvl1pPr marL="0" indent="0">
              <a:lnSpc>
                <a:spcPct val="100000"/>
              </a:lnSpc>
              <a:buNone/>
              <a:defRPr sz="1200">
                <a:solidFill>
                  <a:schemeClr val="tx2"/>
                </a:solidFill>
              </a:defRPr>
            </a:lvl1pPr>
          </a:lstStyle>
          <a:p>
            <a:pPr lvl="0"/>
            <a:r>
              <a:rPr lang="en-US" dirty="0"/>
              <a:t>Optional caption</a:t>
            </a:r>
          </a:p>
        </p:txBody>
      </p:sp>
      <p:sp>
        <p:nvSpPr>
          <p:cNvPr id="20" name="Text Placeholder 2">
            <a:extLst>
              <a:ext uri="{FF2B5EF4-FFF2-40B4-BE49-F238E27FC236}">
                <a16:creationId xmlns:a16="http://schemas.microsoft.com/office/drawing/2014/main" id="{65975A82-7EB2-6E48-B38C-B5AEBD5D9A89}"/>
              </a:ext>
            </a:extLst>
          </p:cNvPr>
          <p:cNvSpPr>
            <a:spLocks noGrp="1" noChangeAspect="1"/>
          </p:cNvSpPr>
          <p:nvPr>
            <p:ph type="body" idx="22" hasCustomPrompt="1"/>
          </p:nvPr>
        </p:nvSpPr>
        <p:spPr>
          <a:xfrm>
            <a:off x="6167439" y="1432200"/>
            <a:ext cx="5508624" cy="435600"/>
          </a:xfrm>
          <a:prstGeom prst="rect">
            <a:avLst/>
          </a:prstGeom>
        </p:spPr>
        <p:txBody>
          <a:bodyPr anchor="t" anchorCtr="0">
            <a:normAutofit/>
          </a:bodyPr>
          <a:lstStyle>
            <a:lvl1pPr marL="0" indent="0">
              <a:lnSpc>
                <a:spcPct val="100000"/>
              </a:lnSpc>
              <a:buNone/>
              <a:defRPr sz="2200" b="1" baseline="0">
                <a:solidFill>
                  <a:schemeClr val="accent6"/>
                </a:solidFill>
                <a:latin typeface="Cambria" panose="02040503050406030204" pitchFamily="18"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Optional Subhead</a:t>
            </a: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Image Page x 3">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FD7420B5-0C7D-8A40-916E-9DC1FF97152E}"/>
              </a:ext>
            </a:extLst>
          </p:cNvPr>
          <p:cNvSpPr/>
          <p:nvPr userDrawn="1"/>
        </p:nvSpPr>
        <p:spPr>
          <a:xfrm>
            <a:off x="0" y="6582427"/>
            <a:ext cx="12191999" cy="275573"/>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Date Placeholder 4">
            <a:extLst>
              <a:ext uri="{FF2B5EF4-FFF2-40B4-BE49-F238E27FC236}">
                <a16:creationId xmlns:a16="http://schemas.microsoft.com/office/drawing/2014/main" id="{95453CEA-0594-AC4A-BD6E-7EB2750A8464}"/>
              </a:ext>
            </a:extLst>
          </p:cNvPr>
          <p:cNvSpPr>
            <a:spLocks noGrp="1"/>
          </p:cNvSpPr>
          <p:nvPr>
            <p:ph type="dt" sz="half" idx="10"/>
          </p:nvPr>
        </p:nvSpPr>
        <p:spPr>
          <a:xfrm>
            <a:off x="9948863" y="6582427"/>
            <a:ext cx="1727201" cy="274964"/>
          </a:xfrm>
        </p:spPr>
        <p:txBody>
          <a:bodyPr/>
          <a:lstStyle>
            <a:lvl1pPr>
              <a:defRPr>
                <a:solidFill>
                  <a:schemeClr val="accent5"/>
                </a:solidFill>
              </a:defRPr>
            </a:lvl1pPr>
          </a:lstStyle>
          <a:p>
            <a:r>
              <a:rPr lang="en-US"/>
              <a:t>Date</a:t>
            </a:r>
            <a:endParaRPr lang="en-US" dirty="0"/>
          </a:p>
        </p:txBody>
      </p:sp>
      <p:sp>
        <p:nvSpPr>
          <p:cNvPr id="15" name="Slide Number Placeholder 6">
            <a:extLst>
              <a:ext uri="{FF2B5EF4-FFF2-40B4-BE49-F238E27FC236}">
                <a16:creationId xmlns:a16="http://schemas.microsoft.com/office/drawing/2014/main" id="{3C85EFBF-591E-C04B-B78E-407F8CD2F721}"/>
              </a:ext>
            </a:extLst>
          </p:cNvPr>
          <p:cNvSpPr>
            <a:spLocks noGrp="1"/>
          </p:cNvSpPr>
          <p:nvPr>
            <p:ph type="sldNum" sz="quarter" idx="12"/>
          </p:nvPr>
        </p:nvSpPr>
        <p:spPr>
          <a:xfrm>
            <a:off x="11676063" y="6582426"/>
            <a:ext cx="515935" cy="275573"/>
          </a:xfrm>
        </p:spPr>
        <p:txBody>
          <a:bodyPr/>
          <a:lstStyle>
            <a:lvl1pPr>
              <a:defRPr>
                <a:solidFill>
                  <a:schemeClr val="accent5"/>
                </a:solidFill>
              </a:defRPr>
            </a:lvl1pPr>
          </a:lstStyle>
          <a:p>
            <a:fld id="{F9591D4C-BB8F-AE46-BE73-C616F30BBC5B}" type="slidenum">
              <a:rPr lang="en-US" smtClean="0"/>
              <a:pPr/>
              <a:t>‹#›</a:t>
            </a:fld>
            <a:endParaRPr lang="en-US" dirty="0"/>
          </a:p>
        </p:txBody>
      </p:sp>
      <p:sp>
        <p:nvSpPr>
          <p:cNvPr id="17" name="Text Placeholder 1">
            <a:extLst>
              <a:ext uri="{FF2B5EF4-FFF2-40B4-BE49-F238E27FC236}">
                <a16:creationId xmlns:a16="http://schemas.microsoft.com/office/drawing/2014/main" id="{B425B684-C025-7A40-8525-E424A3D79E9C}"/>
              </a:ext>
            </a:extLst>
          </p:cNvPr>
          <p:cNvSpPr>
            <a:spLocks noGrp="1"/>
          </p:cNvSpPr>
          <p:nvPr>
            <p:ph type="body" sz="quarter" idx="15" hasCustomPrompt="1"/>
          </p:nvPr>
        </p:nvSpPr>
        <p:spPr>
          <a:xfrm>
            <a:off x="515938" y="899161"/>
            <a:ext cx="11160124" cy="237308"/>
          </a:xfrm>
          <a:prstGeom prst="rect">
            <a:avLst/>
          </a:prstGeom>
        </p:spPr>
        <p:txBody>
          <a:bodyPr rtlCol="0"/>
          <a:lstStyle>
            <a:lvl1pPr marL="0" indent="0">
              <a:buNone/>
              <a:defRPr sz="1800">
                <a:solidFill>
                  <a:schemeClr val="tx2"/>
                </a:solidFill>
              </a:defRPr>
            </a:lvl1pPr>
          </a:lstStyle>
          <a:p>
            <a:pPr defTabSz="180000" fontAlgn="auto">
              <a:spcAft>
                <a:spcPts val="0"/>
              </a:spcAft>
              <a:defRPr/>
            </a:pPr>
            <a:r>
              <a:rPr lang="en-US" dirty="0"/>
              <a:t>Optional Subtitle</a:t>
            </a:r>
          </a:p>
        </p:txBody>
      </p:sp>
      <p:sp>
        <p:nvSpPr>
          <p:cNvPr id="10" name="TextBox 9">
            <a:extLst>
              <a:ext uri="{FF2B5EF4-FFF2-40B4-BE49-F238E27FC236}">
                <a16:creationId xmlns:a16="http://schemas.microsoft.com/office/drawing/2014/main" id="{ED625D71-D389-4AAD-A767-6FB8822E9777}"/>
              </a:ext>
            </a:extLst>
          </p:cNvPr>
          <p:cNvSpPr txBox="1"/>
          <p:nvPr userDrawn="1"/>
        </p:nvSpPr>
        <p:spPr>
          <a:xfrm>
            <a:off x="515938" y="6596798"/>
            <a:ext cx="1727199" cy="246221"/>
          </a:xfrm>
          <a:prstGeom prst="rect">
            <a:avLst/>
          </a:prstGeom>
          <a:noFill/>
        </p:spPr>
        <p:txBody>
          <a:bodyPr wrap="square" lIns="0" rtlCol="0">
            <a:spAutoFit/>
          </a:bodyPr>
          <a:lstStyle/>
          <a:p>
            <a:r>
              <a:rPr lang="en-US" sz="1000" b="0" dirty="0">
                <a:solidFill>
                  <a:schemeClr val="bg1"/>
                </a:solidFill>
              </a:rPr>
              <a:t>www.dlapiper.com</a:t>
            </a:r>
          </a:p>
        </p:txBody>
      </p:sp>
      <p:sp>
        <p:nvSpPr>
          <p:cNvPr id="2" name="Title 1"/>
          <p:cNvSpPr>
            <a:spLocks noGrp="1"/>
          </p:cNvSpPr>
          <p:nvPr>
            <p:ph type="title" hasCustomPrompt="1"/>
          </p:nvPr>
        </p:nvSpPr>
        <p:spPr>
          <a:xfrm>
            <a:off x="515937" y="368300"/>
            <a:ext cx="11160125" cy="577153"/>
          </a:xfrm>
        </p:spPr>
        <p:txBody>
          <a:bodyPr/>
          <a:lstStyle/>
          <a:p>
            <a:r>
              <a:rPr lang="en-US" dirty="0"/>
              <a:t>Click to edit title</a:t>
            </a:r>
          </a:p>
        </p:txBody>
      </p:sp>
      <p:sp>
        <p:nvSpPr>
          <p:cNvPr id="4" name="Footer Placeholder 3"/>
          <p:cNvSpPr>
            <a:spLocks noGrp="1"/>
          </p:cNvSpPr>
          <p:nvPr>
            <p:ph type="ftr" sz="quarter" idx="17"/>
          </p:nvPr>
        </p:nvSpPr>
        <p:spPr/>
        <p:txBody>
          <a:bodyPr/>
          <a:lstStyle>
            <a:lvl1pPr>
              <a:defRPr>
                <a:solidFill>
                  <a:schemeClr val="bg1"/>
                </a:solidFill>
              </a:defRPr>
            </a:lvl1pPr>
          </a:lstStyle>
          <a:p>
            <a:endParaRPr lang="en-US" dirty="0"/>
          </a:p>
        </p:txBody>
      </p:sp>
      <p:sp>
        <p:nvSpPr>
          <p:cNvPr id="13" name="Picture Placeholder 3">
            <a:extLst>
              <a:ext uri="{FF2B5EF4-FFF2-40B4-BE49-F238E27FC236}">
                <a16:creationId xmlns:a16="http://schemas.microsoft.com/office/drawing/2014/main" id="{A643DD79-296D-1D4D-9489-1DCF3F20B120}"/>
              </a:ext>
            </a:extLst>
          </p:cNvPr>
          <p:cNvSpPr>
            <a:spLocks noGrp="1"/>
          </p:cNvSpPr>
          <p:nvPr>
            <p:ph type="pic" sz="quarter" idx="18"/>
          </p:nvPr>
        </p:nvSpPr>
        <p:spPr>
          <a:xfrm>
            <a:off x="515939" y="1867800"/>
            <a:ext cx="3614736" cy="4221056"/>
          </a:xfrm>
          <a:prstGeom prst="rect">
            <a:avLst/>
          </a:prstGeom>
          <a:solidFill>
            <a:schemeClr val="bg2"/>
          </a:solidFill>
        </p:spPr>
        <p:txBody>
          <a:bodyPr/>
          <a:lstStyle/>
          <a:p>
            <a:r>
              <a:rPr lang="en-US" dirty="0"/>
              <a:t>Click icon to add picture</a:t>
            </a:r>
          </a:p>
        </p:txBody>
      </p:sp>
      <p:sp>
        <p:nvSpPr>
          <p:cNvPr id="11" name="Text Placeholder 2">
            <a:extLst>
              <a:ext uri="{FF2B5EF4-FFF2-40B4-BE49-F238E27FC236}">
                <a16:creationId xmlns:a16="http://schemas.microsoft.com/office/drawing/2014/main" id="{65975A82-7EB2-6E48-B38C-B5AEBD5D9A89}"/>
              </a:ext>
            </a:extLst>
          </p:cNvPr>
          <p:cNvSpPr>
            <a:spLocks noGrp="1" noChangeAspect="1"/>
          </p:cNvSpPr>
          <p:nvPr>
            <p:ph type="body" idx="1" hasCustomPrompt="1"/>
          </p:nvPr>
        </p:nvSpPr>
        <p:spPr>
          <a:xfrm>
            <a:off x="515938" y="1432200"/>
            <a:ext cx="3614737" cy="435600"/>
          </a:xfrm>
          <a:prstGeom prst="rect">
            <a:avLst/>
          </a:prstGeom>
        </p:spPr>
        <p:txBody>
          <a:bodyPr anchor="t" anchorCtr="0">
            <a:normAutofit/>
          </a:bodyPr>
          <a:lstStyle>
            <a:lvl1pPr marL="0" indent="0">
              <a:lnSpc>
                <a:spcPct val="100000"/>
              </a:lnSpc>
              <a:buNone/>
              <a:defRPr sz="2200" b="1" baseline="0">
                <a:solidFill>
                  <a:schemeClr val="accent6"/>
                </a:solidFill>
                <a:latin typeface="Cambria" panose="02040503050406030204" pitchFamily="18"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Optional Subhead</a:t>
            </a:r>
          </a:p>
        </p:txBody>
      </p:sp>
      <p:sp>
        <p:nvSpPr>
          <p:cNvPr id="16" name="Text Placeholder 4">
            <a:extLst>
              <a:ext uri="{FF2B5EF4-FFF2-40B4-BE49-F238E27FC236}">
                <a16:creationId xmlns:a16="http://schemas.microsoft.com/office/drawing/2014/main" id="{3A869F09-321E-4B40-A232-56F628E3867D}"/>
              </a:ext>
            </a:extLst>
          </p:cNvPr>
          <p:cNvSpPr>
            <a:spLocks noGrp="1"/>
          </p:cNvSpPr>
          <p:nvPr>
            <p:ph type="body" sz="quarter" idx="19" hasCustomPrompt="1"/>
          </p:nvPr>
        </p:nvSpPr>
        <p:spPr>
          <a:xfrm>
            <a:off x="515937" y="6093965"/>
            <a:ext cx="3614737" cy="214760"/>
          </a:xfrm>
          <a:prstGeom prst="rect">
            <a:avLst/>
          </a:prstGeom>
        </p:spPr>
        <p:txBody>
          <a:bodyPr/>
          <a:lstStyle>
            <a:lvl1pPr marL="0" indent="0">
              <a:lnSpc>
                <a:spcPct val="100000"/>
              </a:lnSpc>
              <a:buNone/>
              <a:defRPr sz="1200">
                <a:solidFill>
                  <a:schemeClr val="tx2"/>
                </a:solidFill>
              </a:defRPr>
            </a:lvl1pPr>
          </a:lstStyle>
          <a:p>
            <a:pPr lvl="0"/>
            <a:r>
              <a:rPr lang="en-US" dirty="0"/>
              <a:t>Optional caption</a:t>
            </a:r>
          </a:p>
        </p:txBody>
      </p:sp>
      <p:sp>
        <p:nvSpPr>
          <p:cNvPr id="24" name="Picture Placeholder 3">
            <a:extLst>
              <a:ext uri="{FF2B5EF4-FFF2-40B4-BE49-F238E27FC236}">
                <a16:creationId xmlns:a16="http://schemas.microsoft.com/office/drawing/2014/main" id="{A643DD79-296D-1D4D-9489-1DCF3F20B120}"/>
              </a:ext>
            </a:extLst>
          </p:cNvPr>
          <p:cNvSpPr>
            <a:spLocks noGrp="1"/>
          </p:cNvSpPr>
          <p:nvPr>
            <p:ph type="pic" sz="quarter" idx="20"/>
          </p:nvPr>
        </p:nvSpPr>
        <p:spPr>
          <a:xfrm>
            <a:off x="4286249" y="1867800"/>
            <a:ext cx="3616325" cy="4221056"/>
          </a:xfrm>
          <a:prstGeom prst="rect">
            <a:avLst/>
          </a:prstGeom>
          <a:solidFill>
            <a:schemeClr val="bg2"/>
          </a:solidFill>
        </p:spPr>
        <p:txBody>
          <a:bodyPr/>
          <a:lstStyle/>
          <a:p>
            <a:r>
              <a:rPr lang="en-US" dirty="0"/>
              <a:t>Click icon to add picture</a:t>
            </a:r>
          </a:p>
        </p:txBody>
      </p:sp>
      <p:sp>
        <p:nvSpPr>
          <p:cNvPr id="25" name="Text Placeholder 2">
            <a:extLst>
              <a:ext uri="{FF2B5EF4-FFF2-40B4-BE49-F238E27FC236}">
                <a16:creationId xmlns:a16="http://schemas.microsoft.com/office/drawing/2014/main" id="{65975A82-7EB2-6E48-B38C-B5AEBD5D9A89}"/>
              </a:ext>
            </a:extLst>
          </p:cNvPr>
          <p:cNvSpPr>
            <a:spLocks noGrp="1" noChangeAspect="1"/>
          </p:cNvSpPr>
          <p:nvPr>
            <p:ph type="body" idx="21" hasCustomPrompt="1"/>
          </p:nvPr>
        </p:nvSpPr>
        <p:spPr>
          <a:xfrm>
            <a:off x="4286249" y="1432200"/>
            <a:ext cx="3614737" cy="435600"/>
          </a:xfrm>
          <a:prstGeom prst="rect">
            <a:avLst/>
          </a:prstGeom>
        </p:spPr>
        <p:txBody>
          <a:bodyPr anchor="t" anchorCtr="0">
            <a:normAutofit/>
          </a:bodyPr>
          <a:lstStyle>
            <a:lvl1pPr marL="0" indent="0">
              <a:lnSpc>
                <a:spcPct val="100000"/>
              </a:lnSpc>
              <a:buNone/>
              <a:defRPr sz="2200" b="1" baseline="0">
                <a:solidFill>
                  <a:schemeClr val="accent6"/>
                </a:solidFill>
                <a:latin typeface="Cambria" panose="02040503050406030204" pitchFamily="18"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Optional Subhead</a:t>
            </a:r>
          </a:p>
        </p:txBody>
      </p:sp>
      <p:sp>
        <p:nvSpPr>
          <p:cNvPr id="26" name="Text Placeholder 4">
            <a:extLst>
              <a:ext uri="{FF2B5EF4-FFF2-40B4-BE49-F238E27FC236}">
                <a16:creationId xmlns:a16="http://schemas.microsoft.com/office/drawing/2014/main" id="{3A869F09-321E-4B40-A232-56F628E3867D}"/>
              </a:ext>
            </a:extLst>
          </p:cNvPr>
          <p:cNvSpPr>
            <a:spLocks noGrp="1"/>
          </p:cNvSpPr>
          <p:nvPr>
            <p:ph type="body" sz="quarter" idx="22" hasCustomPrompt="1"/>
          </p:nvPr>
        </p:nvSpPr>
        <p:spPr>
          <a:xfrm>
            <a:off x="4286248" y="6093965"/>
            <a:ext cx="3614737" cy="214760"/>
          </a:xfrm>
          <a:prstGeom prst="rect">
            <a:avLst/>
          </a:prstGeom>
        </p:spPr>
        <p:txBody>
          <a:bodyPr/>
          <a:lstStyle>
            <a:lvl1pPr marL="0" indent="0">
              <a:lnSpc>
                <a:spcPct val="100000"/>
              </a:lnSpc>
              <a:buNone/>
              <a:defRPr sz="1200">
                <a:solidFill>
                  <a:schemeClr val="tx2"/>
                </a:solidFill>
              </a:defRPr>
            </a:lvl1pPr>
          </a:lstStyle>
          <a:p>
            <a:pPr lvl="0"/>
            <a:r>
              <a:rPr lang="en-US" dirty="0"/>
              <a:t>Optional caption</a:t>
            </a:r>
          </a:p>
        </p:txBody>
      </p:sp>
      <p:sp>
        <p:nvSpPr>
          <p:cNvPr id="27" name="Picture Placeholder 3">
            <a:extLst>
              <a:ext uri="{FF2B5EF4-FFF2-40B4-BE49-F238E27FC236}">
                <a16:creationId xmlns:a16="http://schemas.microsoft.com/office/drawing/2014/main" id="{A643DD79-296D-1D4D-9489-1DCF3F20B120}"/>
              </a:ext>
            </a:extLst>
          </p:cNvPr>
          <p:cNvSpPr>
            <a:spLocks noGrp="1"/>
          </p:cNvSpPr>
          <p:nvPr>
            <p:ph type="pic" sz="quarter" idx="23"/>
          </p:nvPr>
        </p:nvSpPr>
        <p:spPr>
          <a:xfrm>
            <a:off x="8061327" y="1867800"/>
            <a:ext cx="3614736" cy="4221056"/>
          </a:xfrm>
          <a:prstGeom prst="rect">
            <a:avLst/>
          </a:prstGeom>
          <a:solidFill>
            <a:schemeClr val="bg2"/>
          </a:solidFill>
        </p:spPr>
        <p:txBody>
          <a:bodyPr/>
          <a:lstStyle/>
          <a:p>
            <a:r>
              <a:rPr lang="en-US" dirty="0"/>
              <a:t>Click icon to add picture</a:t>
            </a:r>
          </a:p>
        </p:txBody>
      </p:sp>
      <p:sp>
        <p:nvSpPr>
          <p:cNvPr id="28" name="Text Placeholder 2">
            <a:extLst>
              <a:ext uri="{FF2B5EF4-FFF2-40B4-BE49-F238E27FC236}">
                <a16:creationId xmlns:a16="http://schemas.microsoft.com/office/drawing/2014/main" id="{65975A82-7EB2-6E48-B38C-B5AEBD5D9A89}"/>
              </a:ext>
            </a:extLst>
          </p:cNvPr>
          <p:cNvSpPr>
            <a:spLocks noGrp="1" noChangeAspect="1"/>
          </p:cNvSpPr>
          <p:nvPr>
            <p:ph type="body" idx="24" hasCustomPrompt="1"/>
          </p:nvPr>
        </p:nvSpPr>
        <p:spPr>
          <a:xfrm>
            <a:off x="8061326" y="1432200"/>
            <a:ext cx="3614737" cy="435600"/>
          </a:xfrm>
          <a:prstGeom prst="rect">
            <a:avLst/>
          </a:prstGeom>
        </p:spPr>
        <p:txBody>
          <a:bodyPr anchor="t" anchorCtr="0">
            <a:normAutofit/>
          </a:bodyPr>
          <a:lstStyle>
            <a:lvl1pPr marL="0" indent="0">
              <a:lnSpc>
                <a:spcPct val="100000"/>
              </a:lnSpc>
              <a:buNone/>
              <a:defRPr sz="2200" b="1" baseline="0">
                <a:solidFill>
                  <a:schemeClr val="accent6"/>
                </a:solidFill>
                <a:latin typeface="Cambria" panose="02040503050406030204" pitchFamily="18"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Optional Subhead</a:t>
            </a:r>
          </a:p>
        </p:txBody>
      </p:sp>
      <p:sp>
        <p:nvSpPr>
          <p:cNvPr id="29" name="Text Placeholder 4">
            <a:extLst>
              <a:ext uri="{FF2B5EF4-FFF2-40B4-BE49-F238E27FC236}">
                <a16:creationId xmlns:a16="http://schemas.microsoft.com/office/drawing/2014/main" id="{3A869F09-321E-4B40-A232-56F628E3867D}"/>
              </a:ext>
            </a:extLst>
          </p:cNvPr>
          <p:cNvSpPr>
            <a:spLocks noGrp="1"/>
          </p:cNvSpPr>
          <p:nvPr>
            <p:ph type="body" sz="quarter" idx="25" hasCustomPrompt="1"/>
          </p:nvPr>
        </p:nvSpPr>
        <p:spPr>
          <a:xfrm>
            <a:off x="8061325" y="6093965"/>
            <a:ext cx="3614737" cy="214760"/>
          </a:xfrm>
          <a:prstGeom prst="rect">
            <a:avLst/>
          </a:prstGeom>
        </p:spPr>
        <p:txBody>
          <a:bodyPr/>
          <a:lstStyle>
            <a:lvl1pPr marL="0" indent="0">
              <a:lnSpc>
                <a:spcPct val="100000"/>
              </a:lnSpc>
              <a:buNone/>
              <a:defRPr sz="1200">
                <a:solidFill>
                  <a:schemeClr val="tx2"/>
                </a:solidFill>
              </a:defRPr>
            </a:lvl1pPr>
          </a:lstStyle>
          <a:p>
            <a:pPr lvl="0"/>
            <a:r>
              <a:rPr lang="en-US" dirty="0"/>
              <a:t>Optional caption</a:t>
            </a:r>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1_Image Page x 3">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FD7420B5-0C7D-8A40-916E-9DC1FF97152E}"/>
              </a:ext>
            </a:extLst>
          </p:cNvPr>
          <p:cNvSpPr/>
          <p:nvPr userDrawn="1"/>
        </p:nvSpPr>
        <p:spPr>
          <a:xfrm>
            <a:off x="0" y="6582427"/>
            <a:ext cx="12191999" cy="275573"/>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Date Placeholder 4">
            <a:extLst>
              <a:ext uri="{FF2B5EF4-FFF2-40B4-BE49-F238E27FC236}">
                <a16:creationId xmlns:a16="http://schemas.microsoft.com/office/drawing/2014/main" id="{95453CEA-0594-AC4A-BD6E-7EB2750A8464}"/>
              </a:ext>
            </a:extLst>
          </p:cNvPr>
          <p:cNvSpPr>
            <a:spLocks noGrp="1"/>
          </p:cNvSpPr>
          <p:nvPr>
            <p:ph type="dt" sz="half" idx="10"/>
          </p:nvPr>
        </p:nvSpPr>
        <p:spPr>
          <a:xfrm>
            <a:off x="9948863" y="6582427"/>
            <a:ext cx="1727201" cy="274964"/>
          </a:xfrm>
        </p:spPr>
        <p:txBody>
          <a:bodyPr/>
          <a:lstStyle>
            <a:lvl1pPr>
              <a:defRPr>
                <a:solidFill>
                  <a:schemeClr val="accent5"/>
                </a:solidFill>
              </a:defRPr>
            </a:lvl1pPr>
          </a:lstStyle>
          <a:p>
            <a:r>
              <a:rPr lang="en-US"/>
              <a:t>Date</a:t>
            </a:r>
            <a:endParaRPr lang="en-US" dirty="0"/>
          </a:p>
        </p:txBody>
      </p:sp>
      <p:sp>
        <p:nvSpPr>
          <p:cNvPr id="15" name="Slide Number Placeholder 6">
            <a:extLst>
              <a:ext uri="{FF2B5EF4-FFF2-40B4-BE49-F238E27FC236}">
                <a16:creationId xmlns:a16="http://schemas.microsoft.com/office/drawing/2014/main" id="{3C85EFBF-591E-C04B-B78E-407F8CD2F721}"/>
              </a:ext>
            </a:extLst>
          </p:cNvPr>
          <p:cNvSpPr>
            <a:spLocks noGrp="1"/>
          </p:cNvSpPr>
          <p:nvPr>
            <p:ph type="sldNum" sz="quarter" idx="12"/>
          </p:nvPr>
        </p:nvSpPr>
        <p:spPr>
          <a:xfrm>
            <a:off x="11676063" y="6582426"/>
            <a:ext cx="515935" cy="275573"/>
          </a:xfrm>
        </p:spPr>
        <p:txBody>
          <a:bodyPr/>
          <a:lstStyle>
            <a:lvl1pPr>
              <a:defRPr>
                <a:solidFill>
                  <a:schemeClr val="accent5"/>
                </a:solidFill>
              </a:defRPr>
            </a:lvl1pPr>
          </a:lstStyle>
          <a:p>
            <a:fld id="{F9591D4C-BB8F-AE46-BE73-C616F30BBC5B}" type="slidenum">
              <a:rPr lang="en-US" smtClean="0"/>
              <a:pPr/>
              <a:t>‹#›</a:t>
            </a:fld>
            <a:endParaRPr lang="en-US" dirty="0"/>
          </a:p>
        </p:txBody>
      </p:sp>
      <p:sp>
        <p:nvSpPr>
          <p:cNvPr id="17" name="Text Placeholder 1">
            <a:extLst>
              <a:ext uri="{FF2B5EF4-FFF2-40B4-BE49-F238E27FC236}">
                <a16:creationId xmlns:a16="http://schemas.microsoft.com/office/drawing/2014/main" id="{B425B684-C025-7A40-8525-E424A3D79E9C}"/>
              </a:ext>
            </a:extLst>
          </p:cNvPr>
          <p:cNvSpPr>
            <a:spLocks noGrp="1"/>
          </p:cNvSpPr>
          <p:nvPr>
            <p:ph type="body" sz="quarter" idx="15" hasCustomPrompt="1"/>
          </p:nvPr>
        </p:nvSpPr>
        <p:spPr>
          <a:xfrm>
            <a:off x="515938" y="899161"/>
            <a:ext cx="11160124" cy="237308"/>
          </a:xfrm>
          <a:prstGeom prst="rect">
            <a:avLst/>
          </a:prstGeom>
        </p:spPr>
        <p:txBody>
          <a:bodyPr rtlCol="0"/>
          <a:lstStyle>
            <a:lvl1pPr marL="0" indent="0">
              <a:buNone/>
              <a:defRPr sz="1800">
                <a:solidFill>
                  <a:schemeClr val="tx2"/>
                </a:solidFill>
              </a:defRPr>
            </a:lvl1pPr>
          </a:lstStyle>
          <a:p>
            <a:pPr defTabSz="180000" fontAlgn="auto">
              <a:spcAft>
                <a:spcPts val="0"/>
              </a:spcAft>
              <a:defRPr/>
            </a:pPr>
            <a:r>
              <a:rPr lang="en-US" dirty="0"/>
              <a:t>Optional Subtitle</a:t>
            </a:r>
          </a:p>
        </p:txBody>
      </p:sp>
      <p:sp>
        <p:nvSpPr>
          <p:cNvPr id="10" name="TextBox 9">
            <a:extLst>
              <a:ext uri="{FF2B5EF4-FFF2-40B4-BE49-F238E27FC236}">
                <a16:creationId xmlns:a16="http://schemas.microsoft.com/office/drawing/2014/main" id="{ED625D71-D389-4AAD-A767-6FB8822E9777}"/>
              </a:ext>
            </a:extLst>
          </p:cNvPr>
          <p:cNvSpPr txBox="1"/>
          <p:nvPr userDrawn="1"/>
        </p:nvSpPr>
        <p:spPr>
          <a:xfrm>
            <a:off x="515938" y="6596798"/>
            <a:ext cx="1727199" cy="246221"/>
          </a:xfrm>
          <a:prstGeom prst="rect">
            <a:avLst/>
          </a:prstGeom>
          <a:noFill/>
        </p:spPr>
        <p:txBody>
          <a:bodyPr wrap="square" lIns="0" rtlCol="0">
            <a:spAutoFit/>
          </a:bodyPr>
          <a:lstStyle/>
          <a:p>
            <a:r>
              <a:rPr lang="en-US" sz="1000" b="0" dirty="0">
                <a:solidFill>
                  <a:schemeClr val="bg1"/>
                </a:solidFill>
              </a:rPr>
              <a:t>www.dlapiper.com</a:t>
            </a:r>
          </a:p>
        </p:txBody>
      </p:sp>
      <p:sp>
        <p:nvSpPr>
          <p:cNvPr id="2" name="Title 1"/>
          <p:cNvSpPr>
            <a:spLocks noGrp="1"/>
          </p:cNvSpPr>
          <p:nvPr>
            <p:ph type="title" hasCustomPrompt="1"/>
          </p:nvPr>
        </p:nvSpPr>
        <p:spPr>
          <a:xfrm>
            <a:off x="515939" y="368300"/>
            <a:ext cx="11160123" cy="577153"/>
          </a:xfrm>
        </p:spPr>
        <p:txBody>
          <a:bodyPr/>
          <a:lstStyle/>
          <a:p>
            <a:r>
              <a:rPr lang="en-US" dirty="0"/>
              <a:t>Click to edit title</a:t>
            </a:r>
          </a:p>
        </p:txBody>
      </p:sp>
      <p:sp>
        <p:nvSpPr>
          <p:cNvPr id="4" name="Footer Placeholder 3"/>
          <p:cNvSpPr>
            <a:spLocks noGrp="1"/>
          </p:cNvSpPr>
          <p:nvPr>
            <p:ph type="ftr" sz="quarter" idx="17"/>
          </p:nvPr>
        </p:nvSpPr>
        <p:spPr/>
        <p:txBody>
          <a:bodyPr/>
          <a:lstStyle>
            <a:lvl1pPr>
              <a:defRPr>
                <a:solidFill>
                  <a:schemeClr val="bg1"/>
                </a:solidFill>
              </a:defRPr>
            </a:lvl1pPr>
          </a:lstStyle>
          <a:p>
            <a:endParaRPr lang="en-US" dirty="0"/>
          </a:p>
        </p:txBody>
      </p:sp>
      <p:sp>
        <p:nvSpPr>
          <p:cNvPr id="11" name="Text Placeholder 2">
            <a:extLst>
              <a:ext uri="{FF2B5EF4-FFF2-40B4-BE49-F238E27FC236}">
                <a16:creationId xmlns:a16="http://schemas.microsoft.com/office/drawing/2014/main" id="{65975A82-7EB2-6E48-B38C-B5AEBD5D9A89}"/>
              </a:ext>
            </a:extLst>
          </p:cNvPr>
          <p:cNvSpPr>
            <a:spLocks noGrp="1" noChangeAspect="1"/>
          </p:cNvSpPr>
          <p:nvPr>
            <p:ph type="body" idx="1" hasCustomPrompt="1"/>
          </p:nvPr>
        </p:nvSpPr>
        <p:spPr>
          <a:xfrm>
            <a:off x="515938" y="1637040"/>
            <a:ext cx="1727199" cy="435600"/>
          </a:xfrm>
          <a:prstGeom prst="rect">
            <a:avLst/>
          </a:prstGeom>
        </p:spPr>
        <p:txBody>
          <a:bodyPr anchor="t" anchorCtr="0">
            <a:normAutofit/>
          </a:bodyPr>
          <a:lstStyle>
            <a:lvl1pPr marL="0" indent="0">
              <a:lnSpc>
                <a:spcPct val="100000"/>
              </a:lnSpc>
              <a:buNone/>
              <a:defRPr sz="1600" b="1" baseline="0">
                <a:solidFill>
                  <a:schemeClr val="accent6"/>
                </a:solidFill>
                <a:latin typeface="Cambria" panose="02040503050406030204" pitchFamily="18"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Optional Subhead</a:t>
            </a:r>
          </a:p>
        </p:txBody>
      </p:sp>
      <p:sp>
        <p:nvSpPr>
          <p:cNvPr id="24" name="Picture Placeholder 5">
            <a:extLst>
              <a:ext uri="{FF2B5EF4-FFF2-40B4-BE49-F238E27FC236}">
                <a16:creationId xmlns:a16="http://schemas.microsoft.com/office/drawing/2014/main" id="{EBF22DA3-A49C-6440-A6F8-4BDC8A933B20}"/>
              </a:ext>
            </a:extLst>
          </p:cNvPr>
          <p:cNvSpPr>
            <a:spLocks noGrp="1"/>
          </p:cNvSpPr>
          <p:nvPr>
            <p:ph type="pic" sz="quarter" idx="13"/>
          </p:nvPr>
        </p:nvSpPr>
        <p:spPr>
          <a:xfrm>
            <a:off x="515939" y="2072640"/>
            <a:ext cx="1727538" cy="1991537"/>
          </a:xfrm>
          <a:prstGeom prst="rect">
            <a:avLst/>
          </a:prstGeom>
          <a:solidFill>
            <a:schemeClr val="bg2"/>
          </a:solidFill>
        </p:spPr>
        <p:txBody>
          <a:bodyPr/>
          <a:lstStyle/>
          <a:p>
            <a:r>
              <a:rPr lang="en-US" dirty="0"/>
              <a:t>Click icon to add picture</a:t>
            </a:r>
          </a:p>
        </p:txBody>
      </p:sp>
      <p:sp>
        <p:nvSpPr>
          <p:cNvPr id="26" name="Text Placeholder 4">
            <a:extLst>
              <a:ext uri="{FF2B5EF4-FFF2-40B4-BE49-F238E27FC236}">
                <a16:creationId xmlns:a16="http://schemas.microsoft.com/office/drawing/2014/main" id="{3A869F09-321E-4B40-A232-56F628E3867D}"/>
              </a:ext>
            </a:extLst>
          </p:cNvPr>
          <p:cNvSpPr>
            <a:spLocks noGrp="1"/>
          </p:cNvSpPr>
          <p:nvPr>
            <p:ph type="body" sz="quarter" idx="26" hasCustomPrompt="1"/>
          </p:nvPr>
        </p:nvSpPr>
        <p:spPr>
          <a:xfrm>
            <a:off x="515938" y="4105283"/>
            <a:ext cx="1727200" cy="222250"/>
          </a:xfrm>
          <a:prstGeom prst="rect">
            <a:avLst/>
          </a:prstGeom>
        </p:spPr>
        <p:txBody>
          <a:bodyPr anchor="t" anchorCtr="0"/>
          <a:lstStyle>
            <a:lvl1pPr marL="0" indent="0">
              <a:lnSpc>
                <a:spcPct val="100000"/>
              </a:lnSpc>
              <a:buNone/>
              <a:defRPr sz="1200" baseline="0">
                <a:solidFill>
                  <a:schemeClr val="tx2"/>
                </a:solidFill>
              </a:defRPr>
            </a:lvl1pPr>
          </a:lstStyle>
          <a:p>
            <a:pPr lvl="0"/>
            <a:r>
              <a:rPr lang="en-US"/>
              <a:t>Optional caption</a:t>
            </a:r>
          </a:p>
        </p:txBody>
      </p:sp>
      <p:sp>
        <p:nvSpPr>
          <p:cNvPr id="27" name="Text Placeholder 2">
            <a:extLst>
              <a:ext uri="{FF2B5EF4-FFF2-40B4-BE49-F238E27FC236}">
                <a16:creationId xmlns:a16="http://schemas.microsoft.com/office/drawing/2014/main" id="{65975A82-7EB2-6E48-B38C-B5AEBD5D9A89}"/>
              </a:ext>
            </a:extLst>
          </p:cNvPr>
          <p:cNvSpPr>
            <a:spLocks noGrp="1" noChangeAspect="1"/>
          </p:cNvSpPr>
          <p:nvPr>
            <p:ph type="body" idx="27" hasCustomPrompt="1"/>
          </p:nvPr>
        </p:nvSpPr>
        <p:spPr>
          <a:xfrm>
            <a:off x="2403136" y="1637040"/>
            <a:ext cx="1727199" cy="435600"/>
          </a:xfrm>
          <a:prstGeom prst="rect">
            <a:avLst/>
          </a:prstGeom>
        </p:spPr>
        <p:txBody>
          <a:bodyPr anchor="t" anchorCtr="0">
            <a:normAutofit/>
          </a:bodyPr>
          <a:lstStyle>
            <a:lvl1pPr marL="0" indent="0">
              <a:lnSpc>
                <a:spcPct val="100000"/>
              </a:lnSpc>
              <a:buNone/>
              <a:defRPr sz="1600" b="1" baseline="0">
                <a:solidFill>
                  <a:schemeClr val="accent6"/>
                </a:solidFill>
                <a:latin typeface="Cambria" panose="02040503050406030204" pitchFamily="18"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Optional Subhead</a:t>
            </a:r>
          </a:p>
        </p:txBody>
      </p:sp>
      <p:sp>
        <p:nvSpPr>
          <p:cNvPr id="28" name="Picture Placeholder 5">
            <a:extLst>
              <a:ext uri="{FF2B5EF4-FFF2-40B4-BE49-F238E27FC236}">
                <a16:creationId xmlns:a16="http://schemas.microsoft.com/office/drawing/2014/main" id="{EBF22DA3-A49C-6440-A6F8-4BDC8A933B20}"/>
              </a:ext>
            </a:extLst>
          </p:cNvPr>
          <p:cNvSpPr>
            <a:spLocks noGrp="1"/>
          </p:cNvSpPr>
          <p:nvPr>
            <p:ph type="pic" sz="quarter" idx="28"/>
          </p:nvPr>
        </p:nvSpPr>
        <p:spPr>
          <a:xfrm>
            <a:off x="2403137" y="2072640"/>
            <a:ext cx="1727538" cy="1991537"/>
          </a:xfrm>
          <a:prstGeom prst="rect">
            <a:avLst/>
          </a:prstGeom>
          <a:solidFill>
            <a:schemeClr val="bg2"/>
          </a:solidFill>
        </p:spPr>
        <p:txBody>
          <a:bodyPr/>
          <a:lstStyle/>
          <a:p>
            <a:r>
              <a:rPr lang="en-US" dirty="0"/>
              <a:t>Click icon to add picture</a:t>
            </a:r>
          </a:p>
        </p:txBody>
      </p:sp>
      <p:sp>
        <p:nvSpPr>
          <p:cNvPr id="29" name="Text Placeholder 4">
            <a:extLst>
              <a:ext uri="{FF2B5EF4-FFF2-40B4-BE49-F238E27FC236}">
                <a16:creationId xmlns:a16="http://schemas.microsoft.com/office/drawing/2014/main" id="{3A869F09-321E-4B40-A232-56F628E3867D}"/>
              </a:ext>
            </a:extLst>
          </p:cNvPr>
          <p:cNvSpPr>
            <a:spLocks noGrp="1"/>
          </p:cNvSpPr>
          <p:nvPr>
            <p:ph type="body" sz="quarter" idx="29" hasCustomPrompt="1"/>
          </p:nvPr>
        </p:nvSpPr>
        <p:spPr>
          <a:xfrm>
            <a:off x="2403136" y="4105283"/>
            <a:ext cx="1727200" cy="222250"/>
          </a:xfrm>
          <a:prstGeom prst="rect">
            <a:avLst/>
          </a:prstGeom>
        </p:spPr>
        <p:txBody>
          <a:bodyPr anchor="t" anchorCtr="0"/>
          <a:lstStyle>
            <a:lvl1pPr marL="0" indent="0">
              <a:lnSpc>
                <a:spcPct val="100000"/>
              </a:lnSpc>
              <a:buNone/>
              <a:defRPr sz="1200" baseline="0">
                <a:solidFill>
                  <a:schemeClr val="tx2"/>
                </a:solidFill>
              </a:defRPr>
            </a:lvl1pPr>
          </a:lstStyle>
          <a:p>
            <a:pPr lvl="0"/>
            <a:r>
              <a:rPr lang="en-US"/>
              <a:t>Optional caption</a:t>
            </a:r>
          </a:p>
        </p:txBody>
      </p:sp>
      <p:sp>
        <p:nvSpPr>
          <p:cNvPr id="30" name="Text Placeholder 2">
            <a:extLst>
              <a:ext uri="{FF2B5EF4-FFF2-40B4-BE49-F238E27FC236}">
                <a16:creationId xmlns:a16="http://schemas.microsoft.com/office/drawing/2014/main" id="{65975A82-7EB2-6E48-B38C-B5AEBD5D9A89}"/>
              </a:ext>
            </a:extLst>
          </p:cNvPr>
          <p:cNvSpPr>
            <a:spLocks noGrp="1" noChangeAspect="1"/>
          </p:cNvSpPr>
          <p:nvPr>
            <p:ph type="body" idx="30" hasCustomPrompt="1"/>
          </p:nvPr>
        </p:nvSpPr>
        <p:spPr>
          <a:xfrm>
            <a:off x="4286250" y="1637040"/>
            <a:ext cx="1727199" cy="435600"/>
          </a:xfrm>
          <a:prstGeom prst="rect">
            <a:avLst/>
          </a:prstGeom>
        </p:spPr>
        <p:txBody>
          <a:bodyPr anchor="t" anchorCtr="0">
            <a:normAutofit/>
          </a:bodyPr>
          <a:lstStyle>
            <a:lvl1pPr marL="0" indent="0">
              <a:lnSpc>
                <a:spcPct val="100000"/>
              </a:lnSpc>
              <a:buNone/>
              <a:defRPr sz="1600" b="1" baseline="0">
                <a:solidFill>
                  <a:schemeClr val="accent6"/>
                </a:solidFill>
                <a:latin typeface="Cambria" panose="02040503050406030204" pitchFamily="18"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Optional Subhead</a:t>
            </a:r>
          </a:p>
        </p:txBody>
      </p:sp>
      <p:sp>
        <p:nvSpPr>
          <p:cNvPr id="31" name="Picture Placeholder 5">
            <a:extLst>
              <a:ext uri="{FF2B5EF4-FFF2-40B4-BE49-F238E27FC236}">
                <a16:creationId xmlns:a16="http://schemas.microsoft.com/office/drawing/2014/main" id="{EBF22DA3-A49C-6440-A6F8-4BDC8A933B20}"/>
              </a:ext>
            </a:extLst>
          </p:cNvPr>
          <p:cNvSpPr>
            <a:spLocks noGrp="1"/>
          </p:cNvSpPr>
          <p:nvPr>
            <p:ph type="pic" sz="quarter" idx="31"/>
          </p:nvPr>
        </p:nvSpPr>
        <p:spPr>
          <a:xfrm>
            <a:off x="4286251" y="2072640"/>
            <a:ext cx="1727538" cy="1991537"/>
          </a:xfrm>
          <a:prstGeom prst="rect">
            <a:avLst/>
          </a:prstGeom>
          <a:solidFill>
            <a:schemeClr val="bg2"/>
          </a:solidFill>
        </p:spPr>
        <p:txBody>
          <a:bodyPr/>
          <a:lstStyle/>
          <a:p>
            <a:r>
              <a:rPr lang="en-US" dirty="0"/>
              <a:t>Click icon to add picture</a:t>
            </a:r>
          </a:p>
        </p:txBody>
      </p:sp>
      <p:sp>
        <p:nvSpPr>
          <p:cNvPr id="32" name="Text Placeholder 4">
            <a:extLst>
              <a:ext uri="{FF2B5EF4-FFF2-40B4-BE49-F238E27FC236}">
                <a16:creationId xmlns:a16="http://schemas.microsoft.com/office/drawing/2014/main" id="{3A869F09-321E-4B40-A232-56F628E3867D}"/>
              </a:ext>
            </a:extLst>
          </p:cNvPr>
          <p:cNvSpPr>
            <a:spLocks noGrp="1"/>
          </p:cNvSpPr>
          <p:nvPr>
            <p:ph type="body" sz="quarter" idx="32" hasCustomPrompt="1"/>
          </p:nvPr>
        </p:nvSpPr>
        <p:spPr>
          <a:xfrm>
            <a:off x="4286250" y="4105283"/>
            <a:ext cx="1727200" cy="222250"/>
          </a:xfrm>
          <a:prstGeom prst="rect">
            <a:avLst/>
          </a:prstGeom>
        </p:spPr>
        <p:txBody>
          <a:bodyPr anchor="t" anchorCtr="0"/>
          <a:lstStyle>
            <a:lvl1pPr marL="0" indent="0">
              <a:lnSpc>
                <a:spcPct val="100000"/>
              </a:lnSpc>
              <a:buNone/>
              <a:defRPr sz="1200" baseline="0">
                <a:solidFill>
                  <a:schemeClr val="tx2"/>
                </a:solidFill>
              </a:defRPr>
            </a:lvl1pPr>
          </a:lstStyle>
          <a:p>
            <a:pPr lvl="0"/>
            <a:r>
              <a:rPr lang="en-US"/>
              <a:t>Optional caption</a:t>
            </a:r>
          </a:p>
        </p:txBody>
      </p:sp>
      <p:sp>
        <p:nvSpPr>
          <p:cNvPr id="33" name="Text Placeholder 2">
            <a:extLst>
              <a:ext uri="{FF2B5EF4-FFF2-40B4-BE49-F238E27FC236}">
                <a16:creationId xmlns:a16="http://schemas.microsoft.com/office/drawing/2014/main" id="{65975A82-7EB2-6E48-B38C-B5AEBD5D9A89}"/>
              </a:ext>
            </a:extLst>
          </p:cNvPr>
          <p:cNvSpPr>
            <a:spLocks noGrp="1" noChangeAspect="1"/>
          </p:cNvSpPr>
          <p:nvPr>
            <p:ph type="body" idx="33" hasCustomPrompt="1"/>
          </p:nvPr>
        </p:nvSpPr>
        <p:spPr>
          <a:xfrm>
            <a:off x="6175036" y="1637040"/>
            <a:ext cx="1727199" cy="435600"/>
          </a:xfrm>
          <a:prstGeom prst="rect">
            <a:avLst/>
          </a:prstGeom>
        </p:spPr>
        <p:txBody>
          <a:bodyPr anchor="t" anchorCtr="0">
            <a:normAutofit/>
          </a:bodyPr>
          <a:lstStyle>
            <a:lvl1pPr marL="0" indent="0">
              <a:lnSpc>
                <a:spcPct val="100000"/>
              </a:lnSpc>
              <a:buNone/>
              <a:defRPr sz="1600" b="1" baseline="0">
                <a:solidFill>
                  <a:schemeClr val="accent6"/>
                </a:solidFill>
                <a:latin typeface="Cambria" panose="02040503050406030204" pitchFamily="18"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Optional Subhead</a:t>
            </a:r>
          </a:p>
        </p:txBody>
      </p:sp>
      <p:sp>
        <p:nvSpPr>
          <p:cNvPr id="34" name="Picture Placeholder 5">
            <a:extLst>
              <a:ext uri="{FF2B5EF4-FFF2-40B4-BE49-F238E27FC236}">
                <a16:creationId xmlns:a16="http://schemas.microsoft.com/office/drawing/2014/main" id="{EBF22DA3-A49C-6440-A6F8-4BDC8A933B20}"/>
              </a:ext>
            </a:extLst>
          </p:cNvPr>
          <p:cNvSpPr>
            <a:spLocks noGrp="1"/>
          </p:cNvSpPr>
          <p:nvPr>
            <p:ph type="pic" sz="quarter" idx="34"/>
          </p:nvPr>
        </p:nvSpPr>
        <p:spPr>
          <a:xfrm>
            <a:off x="6175037" y="2072640"/>
            <a:ext cx="1727538" cy="1991537"/>
          </a:xfrm>
          <a:prstGeom prst="rect">
            <a:avLst/>
          </a:prstGeom>
          <a:solidFill>
            <a:schemeClr val="bg2"/>
          </a:solidFill>
        </p:spPr>
        <p:txBody>
          <a:bodyPr/>
          <a:lstStyle/>
          <a:p>
            <a:r>
              <a:rPr lang="en-US" dirty="0"/>
              <a:t>Click icon to add picture</a:t>
            </a:r>
          </a:p>
        </p:txBody>
      </p:sp>
      <p:sp>
        <p:nvSpPr>
          <p:cNvPr id="35" name="Text Placeholder 4">
            <a:extLst>
              <a:ext uri="{FF2B5EF4-FFF2-40B4-BE49-F238E27FC236}">
                <a16:creationId xmlns:a16="http://schemas.microsoft.com/office/drawing/2014/main" id="{3A869F09-321E-4B40-A232-56F628E3867D}"/>
              </a:ext>
            </a:extLst>
          </p:cNvPr>
          <p:cNvSpPr>
            <a:spLocks noGrp="1"/>
          </p:cNvSpPr>
          <p:nvPr>
            <p:ph type="body" sz="quarter" idx="35" hasCustomPrompt="1"/>
          </p:nvPr>
        </p:nvSpPr>
        <p:spPr>
          <a:xfrm>
            <a:off x="6175036" y="4105283"/>
            <a:ext cx="1727200" cy="222250"/>
          </a:xfrm>
          <a:prstGeom prst="rect">
            <a:avLst/>
          </a:prstGeom>
        </p:spPr>
        <p:txBody>
          <a:bodyPr anchor="t" anchorCtr="0"/>
          <a:lstStyle>
            <a:lvl1pPr marL="0" indent="0">
              <a:lnSpc>
                <a:spcPct val="100000"/>
              </a:lnSpc>
              <a:buNone/>
              <a:defRPr sz="1200" baseline="0">
                <a:solidFill>
                  <a:schemeClr val="tx2"/>
                </a:solidFill>
              </a:defRPr>
            </a:lvl1pPr>
          </a:lstStyle>
          <a:p>
            <a:pPr lvl="0"/>
            <a:r>
              <a:rPr lang="en-US"/>
              <a:t>Optional caption</a:t>
            </a:r>
          </a:p>
        </p:txBody>
      </p:sp>
      <p:sp>
        <p:nvSpPr>
          <p:cNvPr id="36" name="Text Placeholder 2">
            <a:extLst>
              <a:ext uri="{FF2B5EF4-FFF2-40B4-BE49-F238E27FC236}">
                <a16:creationId xmlns:a16="http://schemas.microsoft.com/office/drawing/2014/main" id="{65975A82-7EB2-6E48-B38C-B5AEBD5D9A89}"/>
              </a:ext>
            </a:extLst>
          </p:cNvPr>
          <p:cNvSpPr>
            <a:spLocks noGrp="1" noChangeAspect="1"/>
          </p:cNvSpPr>
          <p:nvPr>
            <p:ph type="body" idx="36" hasCustomPrompt="1"/>
          </p:nvPr>
        </p:nvSpPr>
        <p:spPr>
          <a:xfrm>
            <a:off x="8058149" y="1637040"/>
            <a:ext cx="1727199" cy="435600"/>
          </a:xfrm>
          <a:prstGeom prst="rect">
            <a:avLst/>
          </a:prstGeom>
        </p:spPr>
        <p:txBody>
          <a:bodyPr anchor="t" anchorCtr="0">
            <a:normAutofit/>
          </a:bodyPr>
          <a:lstStyle>
            <a:lvl1pPr marL="0" indent="0">
              <a:lnSpc>
                <a:spcPct val="100000"/>
              </a:lnSpc>
              <a:buNone/>
              <a:defRPr sz="1600" b="1" baseline="0">
                <a:solidFill>
                  <a:schemeClr val="accent6"/>
                </a:solidFill>
                <a:latin typeface="Cambria" panose="02040503050406030204" pitchFamily="18"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Optional Subhead</a:t>
            </a:r>
          </a:p>
        </p:txBody>
      </p:sp>
      <p:sp>
        <p:nvSpPr>
          <p:cNvPr id="37" name="Picture Placeholder 5">
            <a:extLst>
              <a:ext uri="{FF2B5EF4-FFF2-40B4-BE49-F238E27FC236}">
                <a16:creationId xmlns:a16="http://schemas.microsoft.com/office/drawing/2014/main" id="{EBF22DA3-A49C-6440-A6F8-4BDC8A933B20}"/>
              </a:ext>
            </a:extLst>
          </p:cNvPr>
          <p:cNvSpPr>
            <a:spLocks noGrp="1"/>
          </p:cNvSpPr>
          <p:nvPr>
            <p:ph type="pic" sz="quarter" idx="37"/>
          </p:nvPr>
        </p:nvSpPr>
        <p:spPr>
          <a:xfrm>
            <a:off x="8058150" y="2072640"/>
            <a:ext cx="1727538" cy="1991537"/>
          </a:xfrm>
          <a:prstGeom prst="rect">
            <a:avLst/>
          </a:prstGeom>
          <a:solidFill>
            <a:schemeClr val="bg2"/>
          </a:solidFill>
        </p:spPr>
        <p:txBody>
          <a:bodyPr/>
          <a:lstStyle/>
          <a:p>
            <a:r>
              <a:rPr lang="en-US" dirty="0"/>
              <a:t>Click icon to add picture</a:t>
            </a:r>
          </a:p>
        </p:txBody>
      </p:sp>
      <p:sp>
        <p:nvSpPr>
          <p:cNvPr id="38" name="Text Placeholder 4">
            <a:extLst>
              <a:ext uri="{FF2B5EF4-FFF2-40B4-BE49-F238E27FC236}">
                <a16:creationId xmlns:a16="http://schemas.microsoft.com/office/drawing/2014/main" id="{3A869F09-321E-4B40-A232-56F628E3867D}"/>
              </a:ext>
            </a:extLst>
          </p:cNvPr>
          <p:cNvSpPr>
            <a:spLocks noGrp="1"/>
          </p:cNvSpPr>
          <p:nvPr>
            <p:ph type="body" sz="quarter" idx="38" hasCustomPrompt="1"/>
          </p:nvPr>
        </p:nvSpPr>
        <p:spPr>
          <a:xfrm>
            <a:off x="8058149" y="4105283"/>
            <a:ext cx="1727200" cy="222250"/>
          </a:xfrm>
          <a:prstGeom prst="rect">
            <a:avLst/>
          </a:prstGeom>
        </p:spPr>
        <p:txBody>
          <a:bodyPr anchor="t" anchorCtr="0"/>
          <a:lstStyle>
            <a:lvl1pPr marL="0" indent="0">
              <a:lnSpc>
                <a:spcPct val="100000"/>
              </a:lnSpc>
              <a:buNone/>
              <a:defRPr sz="1200" baseline="0">
                <a:solidFill>
                  <a:schemeClr val="tx2"/>
                </a:solidFill>
              </a:defRPr>
            </a:lvl1pPr>
          </a:lstStyle>
          <a:p>
            <a:pPr lvl="0"/>
            <a:r>
              <a:rPr lang="en-US"/>
              <a:t>Optional caption</a:t>
            </a:r>
          </a:p>
        </p:txBody>
      </p:sp>
      <p:sp>
        <p:nvSpPr>
          <p:cNvPr id="39" name="Text Placeholder 2">
            <a:extLst>
              <a:ext uri="{FF2B5EF4-FFF2-40B4-BE49-F238E27FC236}">
                <a16:creationId xmlns:a16="http://schemas.microsoft.com/office/drawing/2014/main" id="{65975A82-7EB2-6E48-B38C-B5AEBD5D9A89}"/>
              </a:ext>
            </a:extLst>
          </p:cNvPr>
          <p:cNvSpPr>
            <a:spLocks noGrp="1" noChangeAspect="1"/>
          </p:cNvSpPr>
          <p:nvPr>
            <p:ph type="body" idx="39" hasCustomPrompt="1"/>
          </p:nvPr>
        </p:nvSpPr>
        <p:spPr>
          <a:xfrm>
            <a:off x="9948863" y="1637040"/>
            <a:ext cx="1727199" cy="435600"/>
          </a:xfrm>
          <a:prstGeom prst="rect">
            <a:avLst/>
          </a:prstGeom>
        </p:spPr>
        <p:txBody>
          <a:bodyPr anchor="t" anchorCtr="0">
            <a:normAutofit/>
          </a:bodyPr>
          <a:lstStyle>
            <a:lvl1pPr marL="0" indent="0">
              <a:lnSpc>
                <a:spcPct val="100000"/>
              </a:lnSpc>
              <a:buNone/>
              <a:defRPr sz="1600" b="1" baseline="0">
                <a:solidFill>
                  <a:schemeClr val="accent6"/>
                </a:solidFill>
                <a:latin typeface="Cambria" panose="02040503050406030204" pitchFamily="18"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Optional Subhead</a:t>
            </a:r>
          </a:p>
        </p:txBody>
      </p:sp>
      <p:sp>
        <p:nvSpPr>
          <p:cNvPr id="40" name="Picture Placeholder 5">
            <a:extLst>
              <a:ext uri="{FF2B5EF4-FFF2-40B4-BE49-F238E27FC236}">
                <a16:creationId xmlns:a16="http://schemas.microsoft.com/office/drawing/2014/main" id="{EBF22DA3-A49C-6440-A6F8-4BDC8A933B20}"/>
              </a:ext>
            </a:extLst>
          </p:cNvPr>
          <p:cNvSpPr>
            <a:spLocks noGrp="1"/>
          </p:cNvSpPr>
          <p:nvPr>
            <p:ph type="pic" sz="quarter" idx="40"/>
          </p:nvPr>
        </p:nvSpPr>
        <p:spPr>
          <a:xfrm>
            <a:off x="9948864" y="2072640"/>
            <a:ext cx="1727538" cy="1991537"/>
          </a:xfrm>
          <a:prstGeom prst="rect">
            <a:avLst/>
          </a:prstGeom>
          <a:solidFill>
            <a:schemeClr val="bg2"/>
          </a:solidFill>
        </p:spPr>
        <p:txBody>
          <a:bodyPr/>
          <a:lstStyle/>
          <a:p>
            <a:r>
              <a:rPr lang="en-US" dirty="0"/>
              <a:t>Click icon to add picture</a:t>
            </a:r>
          </a:p>
        </p:txBody>
      </p:sp>
      <p:sp>
        <p:nvSpPr>
          <p:cNvPr id="41" name="Text Placeholder 4">
            <a:extLst>
              <a:ext uri="{FF2B5EF4-FFF2-40B4-BE49-F238E27FC236}">
                <a16:creationId xmlns:a16="http://schemas.microsoft.com/office/drawing/2014/main" id="{3A869F09-321E-4B40-A232-56F628E3867D}"/>
              </a:ext>
            </a:extLst>
          </p:cNvPr>
          <p:cNvSpPr>
            <a:spLocks noGrp="1"/>
          </p:cNvSpPr>
          <p:nvPr>
            <p:ph type="body" sz="quarter" idx="41" hasCustomPrompt="1"/>
          </p:nvPr>
        </p:nvSpPr>
        <p:spPr>
          <a:xfrm>
            <a:off x="9948863" y="4105283"/>
            <a:ext cx="1727200" cy="222250"/>
          </a:xfrm>
          <a:prstGeom prst="rect">
            <a:avLst/>
          </a:prstGeom>
        </p:spPr>
        <p:txBody>
          <a:bodyPr anchor="t" anchorCtr="0"/>
          <a:lstStyle>
            <a:lvl1pPr marL="0" indent="0">
              <a:lnSpc>
                <a:spcPct val="100000"/>
              </a:lnSpc>
              <a:buNone/>
              <a:defRPr sz="1200" baseline="0">
                <a:solidFill>
                  <a:schemeClr val="tx2"/>
                </a:solidFill>
              </a:defRPr>
            </a:lvl1pPr>
          </a:lstStyle>
          <a:p>
            <a:pPr lvl="0"/>
            <a:r>
              <a:rPr lang="en-US"/>
              <a:t>Optional caption</a:t>
            </a:r>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Film Insert">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8DC03EBA-2624-CC44-BE10-049F6DF7D16D}"/>
              </a:ext>
            </a:extLst>
          </p:cNvPr>
          <p:cNvSpPr/>
          <p:nvPr userDrawn="1"/>
        </p:nvSpPr>
        <p:spPr>
          <a:xfrm>
            <a:off x="0" y="6582427"/>
            <a:ext cx="12191999" cy="275573"/>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Date Placeholder 3">
            <a:extLst>
              <a:ext uri="{FF2B5EF4-FFF2-40B4-BE49-F238E27FC236}">
                <a16:creationId xmlns:a16="http://schemas.microsoft.com/office/drawing/2014/main" id="{93B488E4-5E8A-7B4B-82AE-D89AE18204CB}"/>
              </a:ext>
            </a:extLst>
          </p:cNvPr>
          <p:cNvSpPr>
            <a:spLocks noGrp="1"/>
          </p:cNvSpPr>
          <p:nvPr>
            <p:ph type="dt" sz="half" idx="10"/>
          </p:nvPr>
        </p:nvSpPr>
        <p:spPr>
          <a:xfrm>
            <a:off x="9948863" y="6582426"/>
            <a:ext cx="1727201" cy="275573"/>
          </a:xfrm>
        </p:spPr>
        <p:txBody>
          <a:bodyPr/>
          <a:lstStyle>
            <a:lvl1pPr>
              <a:defRPr>
                <a:solidFill>
                  <a:schemeClr val="bg1"/>
                </a:solidFill>
              </a:defRPr>
            </a:lvl1pPr>
          </a:lstStyle>
          <a:p>
            <a:r>
              <a:rPr lang="en-US"/>
              <a:t>Date</a:t>
            </a:r>
            <a:endParaRPr lang="en-US" dirty="0"/>
          </a:p>
        </p:txBody>
      </p:sp>
      <p:sp>
        <p:nvSpPr>
          <p:cNvPr id="6" name="Slide Number Placeholder 5">
            <a:extLst>
              <a:ext uri="{FF2B5EF4-FFF2-40B4-BE49-F238E27FC236}">
                <a16:creationId xmlns:a16="http://schemas.microsoft.com/office/drawing/2014/main" id="{1D7FD609-4A3F-DB41-BC12-36CA9622AEB9}"/>
              </a:ext>
            </a:extLst>
          </p:cNvPr>
          <p:cNvSpPr>
            <a:spLocks noGrp="1"/>
          </p:cNvSpPr>
          <p:nvPr>
            <p:ph type="sldNum" sz="quarter" idx="12"/>
          </p:nvPr>
        </p:nvSpPr>
        <p:spPr>
          <a:xfrm>
            <a:off x="11676063" y="6582426"/>
            <a:ext cx="515935" cy="275573"/>
          </a:xfrm>
        </p:spPr>
        <p:txBody>
          <a:bodyPr/>
          <a:lstStyle>
            <a:lvl1pPr>
              <a:defRPr>
                <a:solidFill>
                  <a:schemeClr val="bg1"/>
                </a:solidFill>
              </a:defRPr>
            </a:lvl1pPr>
          </a:lstStyle>
          <a:p>
            <a:fld id="{F9591D4C-BB8F-AE46-BE73-C616F30BBC5B}" type="slidenum">
              <a:rPr lang="en-US" smtClean="0"/>
              <a:pPr/>
              <a:t>‹#›</a:t>
            </a:fld>
            <a:endParaRPr lang="en-US" dirty="0"/>
          </a:p>
        </p:txBody>
      </p:sp>
      <p:sp>
        <p:nvSpPr>
          <p:cNvPr id="16" name="Text Placeholder 3">
            <a:extLst>
              <a:ext uri="{FF2B5EF4-FFF2-40B4-BE49-F238E27FC236}">
                <a16:creationId xmlns:a16="http://schemas.microsoft.com/office/drawing/2014/main" id="{01B967B4-A4A5-4E49-8E24-3D0268114DEC}"/>
              </a:ext>
            </a:extLst>
          </p:cNvPr>
          <p:cNvSpPr>
            <a:spLocks noGrp="1"/>
          </p:cNvSpPr>
          <p:nvPr>
            <p:ph type="body" sz="half" idx="13" hasCustomPrompt="1"/>
          </p:nvPr>
        </p:nvSpPr>
        <p:spPr>
          <a:xfrm>
            <a:off x="515938" y="1379152"/>
            <a:ext cx="3600450" cy="312517"/>
          </a:xfrm>
          <a:prstGeom prst="rect">
            <a:avLst/>
          </a:prstGeom>
        </p:spPr>
        <p:txBody>
          <a:bodyPr/>
          <a:lstStyle>
            <a:lvl1pPr marL="0" indent="0">
              <a:lnSpc>
                <a:spcPct val="100000"/>
              </a:lnSpc>
              <a:buNone/>
              <a:defRPr sz="2200" b="1">
                <a:solidFill>
                  <a:schemeClr val="accent6"/>
                </a:solidFill>
                <a:latin typeface="Cambria" panose="02040503050406030204" pitchFamily="18"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Optional Subhead</a:t>
            </a:r>
          </a:p>
        </p:txBody>
      </p:sp>
      <p:sp>
        <p:nvSpPr>
          <p:cNvPr id="9" name="Media Placeholder 8">
            <a:extLst>
              <a:ext uri="{FF2B5EF4-FFF2-40B4-BE49-F238E27FC236}">
                <a16:creationId xmlns:a16="http://schemas.microsoft.com/office/drawing/2014/main" id="{3586BF4F-ECBA-DA41-A8F5-55F0BC9F1C92}"/>
              </a:ext>
            </a:extLst>
          </p:cNvPr>
          <p:cNvSpPr>
            <a:spLocks noGrp="1"/>
          </p:cNvSpPr>
          <p:nvPr>
            <p:ph type="media" sz="quarter" idx="14"/>
          </p:nvPr>
        </p:nvSpPr>
        <p:spPr>
          <a:xfrm>
            <a:off x="4295776" y="1456408"/>
            <a:ext cx="7380288" cy="4102266"/>
          </a:xfrm>
          <a:prstGeom prst="rect">
            <a:avLst/>
          </a:prstGeom>
          <a:solidFill>
            <a:schemeClr val="bg2"/>
          </a:solidFill>
        </p:spPr>
        <p:txBody>
          <a:bodyPr/>
          <a:lstStyle/>
          <a:p>
            <a:r>
              <a:rPr lang="en-US" dirty="0"/>
              <a:t>Click icon to add media</a:t>
            </a:r>
          </a:p>
        </p:txBody>
      </p:sp>
      <p:sp>
        <p:nvSpPr>
          <p:cNvPr id="11" name="Title 1">
            <a:extLst>
              <a:ext uri="{FF2B5EF4-FFF2-40B4-BE49-F238E27FC236}">
                <a16:creationId xmlns:a16="http://schemas.microsoft.com/office/drawing/2014/main" id="{13CA4D8C-442E-FB42-8F3E-E451E540B551}"/>
              </a:ext>
            </a:extLst>
          </p:cNvPr>
          <p:cNvSpPr>
            <a:spLocks noGrp="1"/>
          </p:cNvSpPr>
          <p:nvPr>
            <p:ph type="title" hasCustomPrompt="1"/>
          </p:nvPr>
        </p:nvSpPr>
        <p:spPr>
          <a:xfrm>
            <a:off x="515938" y="368300"/>
            <a:ext cx="11160125" cy="416263"/>
          </a:xfrm>
          <a:prstGeom prst="rect">
            <a:avLst/>
          </a:prstGeom>
        </p:spPr>
        <p:txBody>
          <a:bodyPr/>
          <a:lstStyle>
            <a:lvl1pPr>
              <a:defRPr sz="3600">
                <a:solidFill>
                  <a:schemeClr val="tx1"/>
                </a:solidFill>
                <a:latin typeface="Cambria" panose="02040503050406030204" pitchFamily="18" charset="0"/>
              </a:defRPr>
            </a:lvl1pPr>
          </a:lstStyle>
          <a:p>
            <a:r>
              <a:rPr lang="en-US" dirty="0"/>
              <a:t>Click to edit title</a:t>
            </a:r>
          </a:p>
        </p:txBody>
      </p:sp>
      <p:sp>
        <p:nvSpPr>
          <p:cNvPr id="12" name="Text Placeholder 1">
            <a:extLst>
              <a:ext uri="{FF2B5EF4-FFF2-40B4-BE49-F238E27FC236}">
                <a16:creationId xmlns:a16="http://schemas.microsoft.com/office/drawing/2014/main" id="{21F87D48-DB15-B446-8592-675A5648A46E}"/>
              </a:ext>
            </a:extLst>
          </p:cNvPr>
          <p:cNvSpPr>
            <a:spLocks noGrp="1"/>
          </p:cNvSpPr>
          <p:nvPr>
            <p:ph type="body" sz="quarter" idx="15" hasCustomPrompt="1"/>
          </p:nvPr>
        </p:nvSpPr>
        <p:spPr>
          <a:xfrm>
            <a:off x="515938" y="899161"/>
            <a:ext cx="11160125" cy="237308"/>
          </a:xfrm>
          <a:prstGeom prst="rect">
            <a:avLst/>
          </a:prstGeom>
        </p:spPr>
        <p:txBody>
          <a:bodyPr rtlCol="0"/>
          <a:lstStyle>
            <a:lvl1pPr marL="0" indent="0">
              <a:lnSpc>
                <a:spcPct val="100000"/>
              </a:lnSpc>
              <a:buNone/>
              <a:defRPr sz="1800">
                <a:solidFill>
                  <a:schemeClr val="tx2"/>
                </a:solidFill>
              </a:defRPr>
            </a:lvl1pPr>
          </a:lstStyle>
          <a:p>
            <a:pPr defTabSz="180000" fontAlgn="auto">
              <a:spcAft>
                <a:spcPts val="0"/>
              </a:spcAft>
              <a:defRPr/>
            </a:pPr>
            <a:r>
              <a:rPr lang="en-US" dirty="0"/>
              <a:t>Optional Subtitle</a:t>
            </a:r>
          </a:p>
        </p:txBody>
      </p:sp>
      <p:sp>
        <p:nvSpPr>
          <p:cNvPr id="14" name="TextBox 13">
            <a:extLst>
              <a:ext uri="{FF2B5EF4-FFF2-40B4-BE49-F238E27FC236}">
                <a16:creationId xmlns:a16="http://schemas.microsoft.com/office/drawing/2014/main" id="{A732BC2D-7883-43E8-AE7E-0B7C8E2B772C}"/>
              </a:ext>
            </a:extLst>
          </p:cNvPr>
          <p:cNvSpPr txBox="1"/>
          <p:nvPr userDrawn="1"/>
        </p:nvSpPr>
        <p:spPr>
          <a:xfrm>
            <a:off x="515938" y="6596798"/>
            <a:ext cx="1727199" cy="246221"/>
          </a:xfrm>
          <a:prstGeom prst="rect">
            <a:avLst/>
          </a:prstGeom>
          <a:noFill/>
        </p:spPr>
        <p:txBody>
          <a:bodyPr wrap="square" lIns="0" rtlCol="0">
            <a:spAutoFit/>
          </a:bodyPr>
          <a:lstStyle/>
          <a:p>
            <a:r>
              <a:rPr lang="en-US" sz="1000" b="0" dirty="0">
                <a:solidFill>
                  <a:schemeClr val="bg1"/>
                </a:solidFill>
              </a:rPr>
              <a:t>www.dlapiper.com</a:t>
            </a:r>
          </a:p>
        </p:txBody>
      </p:sp>
      <p:sp>
        <p:nvSpPr>
          <p:cNvPr id="5" name="Footer Placeholder 4">
            <a:extLst>
              <a:ext uri="{FF2B5EF4-FFF2-40B4-BE49-F238E27FC236}">
                <a16:creationId xmlns:a16="http://schemas.microsoft.com/office/drawing/2014/main" id="{F3E55AFB-B7E1-E34D-8E64-9DF8E0FA6433}"/>
              </a:ext>
            </a:extLst>
          </p:cNvPr>
          <p:cNvSpPr>
            <a:spLocks noGrp="1"/>
          </p:cNvSpPr>
          <p:nvPr>
            <p:ph type="ftr" sz="quarter" idx="11"/>
          </p:nvPr>
        </p:nvSpPr>
        <p:spPr>
          <a:xfrm>
            <a:off x="2387600" y="6582425"/>
            <a:ext cx="7416800" cy="275575"/>
          </a:xfrm>
          <a:prstGeom prst="rect">
            <a:avLst/>
          </a:prstGeom>
        </p:spPr>
        <p:txBody>
          <a:bodyPr/>
          <a:lstStyle>
            <a:lvl1pPr>
              <a:defRPr>
                <a:solidFill>
                  <a:schemeClr val="bg1"/>
                </a:solidFill>
              </a:defRPr>
            </a:lvl1pPr>
          </a:lstStyle>
          <a:p>
            <a:endParaRPr lang="en-US" dirty="0"/>
          </a:p>
        </p:txBody>
      </p:sp>
      <p:sp>
        <p:nvSpPr>
          <p:cNvPr id="13" name="Content Placeholder 8"/>
          <p:cNvSpPr>
            <a:spLocks noGrp="1"/>
          </p:cNvSpPr>
          <p:nvPr>
            <p:ph sz="quarter" idx="19"/>
          </p:nvPr>
        </p:nvSpPr>
        <p:spPr>
          <a:xfrm>
            <a:off x="515939" y="1726616"/>
            <a:ext cx="3600450" cy="4582109"/>
          </a:xfrm>
        </p:spPr>
        <p:txBody>
          <a:bodyPr/>
          <a:lstStyle>
            <a:lvl1pPr>
              <a:lnSpc>
                <a:spcPct val="100000"/>
              </a:lnSpc>
              <a:defRPr/>
            </a:lvl1pPr>
            <a:lvl2pPr>
              <a:lnSpc>
                <a:spcPct val="100000"/>
              </a:lnSpc>
              <a:defRPr/>
            </a:lvl2pPr>
            <a:lvl3pPr>
              <a:lnSpc>
                <a:spcPct val="100000"/>
              </a:lnSpc>
              <a:defRPr/>
            </a:lvl3pPr>
            <a:lvl4pPr>
              <a:lnSpc>
                <a:spcPct val="100000"/>
              </a:lnSpc>
              <a:defRPr/>
            </a:lvl4pPr>
            <a:lvl5pPr>
              <a:lnSpc>
                <a:spcPct val="100000"/>
              </a:lnSpc>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402171680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Photographic Cover Dark">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49B553E1-B08F-F745-81D2-F26D7718E7AC}"/>
              </a:ext>
            </a:extLst>
          </p:cNvPr>
          <p:cNvPicPr>
            <a:picLocks noChangeAspect="1"/>
          </p:cNvPicPr>
          <p:nvPr userDrawn="1"/>
        </p:nvPicPr>
        <p:blipFill>
          <a:blip r:embed="rId2"/>
          <a:stretch>
            <a:fillRect/>
          </a:stretch>
        </p:blipFill>
        <p:spPr>
          <a:xfrm>
            <a:off x="0" y="1562100"/>
            <a:ext cx="12192000" cy="5295900"/>
          </a:xfrm>
          <a:prstGeom prst="rect">
            <a:avLst/>
          </a:prstGeom>
        </p:spPr>
      </p:pic>
      <p:sp>
        <p:nvSpPr>
          <p:cNvPr id="14" name="Rectangle 13">
            <a:extLst>
              <a:ext uri="{FF2B5EF4-FFF2-40B4-BE49-F238E27FC236}">
                <a16:creationId xmlns:a16="http://schemas.microsoft.com/office/drawing/2014/main" id="{AA5AEFF1-2D6F-0C41-9FB6-0ADAB0AAF096}"/>
              </a:ext>
            </a:extLst>
          </p:cNvPr>
          <p:cNvSpPr/>
          <p:nvPr userDrawn="1"/>
        </p:nvSpPr>
        <p:spPr>
          <a:xfrm>
            <a:off x="0" y="6582427"/>
            <a:ext cx="12191999" cy="275573"/>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Rectangle 12"/>
          <p:cNvSpPr/>
          <p:nvPr userDrawn="1"/>
        </p:nvSpPr>
        <p:spPr>
          <a:xfrm>
            <a:off x="0" y="1"/>
            <a:ext cx="12192000" cy="6857999"/>
          </a:xfrm>
          <a:prstGeom prst="rect">
            <a:avLst/>
          </a:prstGeom>
          <a:noFill/>
          <a:ln w="190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9" name="Picture 8">
            <a:extLst>
              <a:ext uri="{FF2B5EF4-FFF2-40B4-BE49-F238E27FC236}">
                <a16:creationId xmlns:a16="http://schemas.microsoft.com/office/drawing/2014/main" id="{CB330B11-E3CA-0542-B9E9-ACFD6565355E}"/>
              </a:ext>
            </a:extLst>
          </p:cNvPr>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515938" y="6062542"/>
            <a:ext cx="730800" cy="427158"/>
          </a:xfrm>
          <a:prstGeom prst="rect">
            <a:avLst/>
          </a:prstGeom>
        </p:spPr>
      </p:pic>
      <p:sp>
        <p:nvSpPr>
          <p:cNvPr id="6" name="Text Placeholder 7">
            <a:extLst>
              <a:ext uri="{FF2B5EF4-FFF2-40B4-BE49-F238E27FC236}">
                <a16:creationId xmlns:a16="http://schemas.microsoft.com/office/drawing/2014/main" id="{4F8E9120-7FF1-4744-A198-62808AD32342}"/>
              </a:ext>
            </a:extLst>
          </p:cNvPr>
          <p:cNvSpPr>
            <a:spLocks noGrp="1"/>
          </p:cNvSpPr>
          <p:nvPr>
            <p:ph type="body" sz="quarter" idx="13" hasCustomPrompt="1"/>
          </p:nvPr>
        </p:nvSpPr>
        <p:spPr>
          <a:xfrm>
            <a:off x="3179763" y="5862187"/>
            <a:ext cx="5832475" cy="525135"/>
          </a:xfrm>
          <a:prstGeom prst="rect">
            <a:avLst/>
          </a:prstGeom>
        </p:spPr>
        <p:txBody>
          <a:bodyPr wrap="square" lIns="0" tIns="0" rIns="0" bIns="0"/>
          <a:lstStyle>
            <a:lvl1pPr marL="0" indent="0" algn="ctr">
              <a:lnSpc>
                <a:spcPct val="100000"/>
              </a:lnSpc>
              <a:buNone/>
              <a:defRPr sz="2000" b="0" i="0">
                <a:solidFill>
                  <a:schemeClr val="bg1"/>
                </a:solidFill>
                <a:latin typeface="Arial" charset="0"/>
                <a:ea typeface="Arial" charset="0"/>
                <a:cs typeface="Arial" charset="0"/>
              </a:defRPr>
            </a:lvl1pPr>
          </a:lstStyle>
          <a:p>
            <a:pPr lvl="0"/>
            <a:r>
              <a:rPr lang="en-US" dirty="0"/>
              <a:t>Subhead Line 1</a:t>
            </a:r>
          </a:p>
        </p:txBody>
      </p:sp>
      <p:sp>
        <p:nvSpPr>
          <p:cNvPr id="2" name="Title 1"/>
          <p:cNvSpPr>
            <a:spLocks noGrp="1"/>
          </p:cNvSpPr>
          <p:nvPr>
            <p:ph type="title"/>
          </p:nvPr>
        </p:nvSpPr>
        <p:spPr>
          <a:xfrm>
            <a:off x="1552135" y="4737099"/>
            <a:ext cx="9087730" cy="1011487"/>
          </a:xfrm>
          <a:prstGeom prst="rect">
            <a:avLst/>
          </a:prstGeom>
        </p:spPr>
        <p:txBody>
          <a:bodyPr/>
          <a:lstStyle>
            <a:lvl1pPr algn="ctr">
              <a:defRPr sz="3600" b="0" i="0">
                <a:solidFill>
                  <a:schemeClr val="bg1"/>
                </a:solidFill>
                <a:latin typeface="Cambria" charset="0"/>
                <a:ea typeface="Cambria" charset="0"/>
                <a:cs typeface="Cambria" charset="0"/>
              </a:defRPr>
            </a:lvl1pPr>
          </a:lstStyle>
          <a:p>
            <a:r>
              <a:rPr lang="en-US"/>
              <a:t>Click to edit Master title style</a:t>
            </a:r>
            <a:endParaRPr lang="en-US" dirty="0"/>
          </a:p>
        </p:txBody>
      </p:sp>
      <p:sp>
        <p:nvSpPr>
          <p:cNvPr id="12" name="Date Placeholder 3">
            <a:extLst>
              <a:ext uri="{FF2B5EF4-FFF2-40B4-BE49-F238E27FC236}">
                <a16:creationId xmlns:a16="http://schemas.microsoft.com/office/drawing/2014/main" id="{35BB08A7-8085-8845-B707-4F97CCAD6E1B}"/>
              </a:ext>
            </a:extLst>
          </p:cNvPr>
          <p:cNvSpPr>
            <a:spLocks noGrp="1"/>
          </p:cNvSpPr>
          <p:nvPr>
            <p:ph type="dt" sz="half" idx="2"/>
          </p:nvPr>
        </p:nvSpPr>
        <p:spPr>
          <a:xfrm>
            <a:off x="9914457" y="6222223"/>
            <a:ext cx="1727200" cy="260593"/>
          </a:xfrm>
          <a:prstGeom prst="rect">
            <a:avLst/>
          </a:prstGeom>
        </p:spPr>
        <p:txBody>
          <a:bodyPr vert="horz" lIns="0" tIns="0" rIns="0" bIns="0" rtlCol="0" anchor="ctr"/>
          <a:lstStyle>
            <a:lvl1pPr algn="r">
              <a:defRPr sz="1100" b="0" i="0">
                <a:solidFill>
                  <a:schemeClr val="bg1"/>
                </a:solidFill>
                <a:latin typeface="+mn-lt"/>
                <a:ea typeface="Cambria" charset="0"/>
                <a:cs typeface="Cambria" charset="0"/>
              </a:defRPr>
            </a:lvl1pPr>
          </a:lstStyle>
          <a:p>
            <a:r>
              <a:rPr lang="en-US"/>
              <a:t>Date</a:t>
            </a:r>
            <a:endParaRPr lang="en-US" dirty="0"/>
          </a:p>
        </p:txBody>
      </p:sp>
    </p:spTree>
    <p:extLst>
      <p:ext uri="{BB962C8B-B14F-4D97-AF65-F5344CB8AC3E}">
        <p14:creationId xmlns:p14="http://schemas.microsoft.com/office/powerpoint/2010/main" val="3831587731"/>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Case Study ">
    <p:spTree>
      <p:nvGrpSpPr>
        <p:cNvPr id="1" name=""/>
        <p:cNvGrpSpPr/>
        <p:nvPr/>
      </p:nvGrpSpPr>
      <p:grpSpPr>
        <a:xfrm>
          <a:off x="0" y="0"/>
          <a:ext cx="0" cy="0"/>
          <a:chOff x="0" y="0"/>
          <a:chExt cx="0" cy="0"/>
        </a:xfrm>
      </p:grpSpPr>
      <p:sp>
        <p:nvSpPr>
          <p:cNvPr id="9" name="Content Placeholder 8"/>
          <p:cNvSpPr>
            <a:spLocks noGrp="1"/>
          </p:cNvSpPr>
          <p:nvPr>
            <p:ph sz="quarter" idx="18"/>
          </p:nvPr>
        </p:nvSpPr>
        <p:spPr>
          <a:xfrm>
            <a:off x="515938" y="1882172"/>
            <a:ext cx="7380287" cy="1781666"/>
          </a:xfrm>
        </p:spPr>
        <p:txBody>
          <a:bodyPr/>
          <a:lstStyle>
            <a:lvl1pPr>
              <a:lnSpc>
                <a:spcPct val="100000"/>
              </a:lnSpc>
              <a:defRPr/>
            </a:lvl1pPr>
            <a:lvl2pPr>
              <a:lnSpc>
                <a:spcPct val="100000"/>
              </a:lnSpc>
              <a:defRPr/>
            </a:lvl2pPr>
            <a:lvl3pPr>
              <a:lnSpc>
                <a:spcPct val="100000"/>
              </a:lnSpc>
              <a:defRPr/>
            </a:lvl3pPr>
          </a:lstStyle>
          <a:p>
            <a:pPr lvl="0"/>
            <a:r>
              <a:rPr lang="en-US"/>
              <a:t>Click to edit Master text styles</a:t>
            </a:r>
          </a:p>
          <a:p>
            <a:pPr lvl="1"/>
            <a:r>
              <a:rPr lang="en-US"/>
              <a:t>Second level</a:t>
            </a:r>
          </a:p>
          <a:p>
            <a:pPr lvl="2"/>
            <a:r>
              <a:rPr lang="en-US"/>
              <a:t>Third level</a:t>
            </a:r>
          </a:p>
        </p:txBody>
      </p:sp>
      <p:sp>
        <p:nvSpPr>
          <p:cNvPr id="12" name="Rectangle 11">
            <a:extLst>
              <a:ext uri="{FF2B5EF4-FFF2-40B4-BE49-F238E27FC236}">
                <a16:creationId xmlns:a16="http://schemas.microsoft.com/office/drawing/2014/main" id="{FD7420B5-0C7D-8A40-916E-9DC1FF97152E}"/>
              </a:ext>
            </a:extLst>
          </p:cNvPr>
          <p:cNvSpPr/>
          <p:nvPr userDrawn="1"/>
        </p:nvSpPr>
        <p:spPr>
          <a:xfrm>
            <a:off x="0" y="6582427"/>
            <a:ext cx="12191999" cy="275573"/>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Date Placeholder 4">
            <a:extLst>
              <a:ext uri="{FF2B5EF4-FFF2-40B4-BE49-F238E27FC236}">
                <a16:creationId xmlns:a16="http://schemas.microsoft.com/office/drawing/2014/main" id="{95453CEA-0594-AC4A-BD6E-7EB2750A8464}"/>
              </a:ext>
            </a:extLst>
          </p:cNvPr>
          <p:cNvSpPr>
            <a:spLocks noGrp="1"/>
          </p:cNvSpPr>
          <p:nvPr>
            <p:ph type="dt" sz="half" idx="10"/>
          </p:nvPr>
        </p:nvSpPr>
        <p:spPr>
          <a:xfrm>
            <a:off x="9948863" y="6596798"/>
            <a:ext cx="1727201" cy="261201"/>
          </a:xfrm>
        </p:spPr>
        <p:txBody>
          <a:bodyPr/>
          <a:lstStyle>
            <a:lvl1pPr>
              <a:defRPr>
                <a:solidFill>
                  <a:schemeClr val="accent5"/>
                </a:solidFill>
              </a:defRPr>
            </a:lvl1pPr>
          </a:lstStyle>
          <a:p>
            <a:r>
              <a:rPr lang="en-US"/>
              <a:t>Date</a:t>
            </a:r>
            <a:endParaRPr lang="en-US" dirty="0"/>
          </a:p>
        </p:txBody>
      </p:sp>
      <p:sp>
        <p:nvSpPr>
          <p:cNvPr id="15" name="Slide Number Placeholder 6">
            <a:extLst>
              <a:ext uri="{FF2B5EF4-FFF2-40B4-BE49-F238E27FC236}">
                <a16:creationId xmlns:a16="http://schemas.microsoft.com/office/drawing/2014/main" id="{3C85EFBF-591E-C04B-B78E-407F8CD2F721}"/>
              </a:ext>
            </a:extLst>
          </p:cNvPr>
          <p:cNvSpPr>
            <a:spLocks noGrp="1"/>
          </p:cNvSpPr>
          <p:nvPr>
            <p:ph type="sldNum" sz="quarter" idx="12"/>
          </p:nvPr>
        </p:nvSpPr>
        <p:spPr>
          <a:xfrm>
            <a:off x="11676063" y="6582426"/>
            <a:ext cx="515935" cy="275573"/>
          </a:xfrm>
        </p:spPr>
        <p:txBody>
          <a:bodyPr/>
          <a:lstStyle>
            <a:lvl1pPr>
              <a:defRPr>
                <a:solidFill>
                  <a:schemeClr val="accent5"/>
                </a:solidFill>
              </a:defRPr>
            </a:lvl1pPr>
          </a:lstStyle>
          <a:p>
            <a:fld id="{F9591D4C-BB8F-AE46-BE73-C616F30BBC5B}" type="slidenum">
              <a:rPr lang="en-US" smtClean="0"/>
              <a:pPr/>
              <a:t>‹#›</a:t>
            </a:fld>
            <a:endParaRPr lang="en-US" dirty="0"/>
          </a:p>
        </p:txBody>
      </p:sp>
      <p:sp>
        <p:nvSpPr>
          <p:cNvPr id="17" name="Text Placeholder 1">
            <a:extLst>
              <a:ext uri="{FF2B5EF4-FFF2-40B4-BE49-F238E27FC236}">
                <a16:creationId xmlns:a16="http://schemas.microsoft.com/office/drawing/2014/main" id="{B425B684-C025-7A40-8525-E424A3D79E9C}"/>
              </a:ext>
            </a:extLst>
          </p:cNvPr>
          <p:cNvSpPr>
            <a:spLocks noGrp="1"/>
          </p:cNvSpPr>
          <p:nvPr>
            <p:ph type="body" sz="quarter" idx="15" hasCustomPrompt="1"/>
          </p:nvPr>
        </p:nvSpPr>
        <p:spPr>
          <a:xfrm>
            <a:off x="515938" y="899161"/>
            <a:ext cx="7377597" cy="237308"/>
          </a:xfrm>
          <a:prstGeom prst="rect">
            <a:avLst/>
          </a:prstGeom>
        </p:spPr>
        <p:txBody>
          <a:bodyPr rtlCol="0"/>
          <a:lstStyle>
            <a:lvl1pPr marL="0" indent="0">
              <a:lnSpc>
                <a:spcPct val="100000"/>
              </a:lnSpc>
              <a:buNone/>
              <a:defRPr sz="1800">
                <a:solidFill>
                  <a:schemeClr val="tx2"/>
                </a:solidFill>
              </a:defRPr>
            </a:lvl1pPr>
          </a:lstStyle>
          <a:p>
            <a:pPr defTabSz="180000" fontAlgn="auto">
              <a:spcAft>
                <a:spcPts val="0"/>
              </a:spcAft>
              <a:defRPr/>
            </a:pPr>
            <a:r>
              <a:rPr lang="en-US" dirty="0"/>
              <a:t>Optional Subtitle</a:t>
            </a:r>
          </a:p>
        </p:txBody>
      </p:sp>
      <p:sp>
        <p:nvSpPr>
          <p:cNvPr id="10" name="TextBox 9">
            <a:extLst>
              <a:ext uri="{FF2B5EF4-FFF2-40B4-BE49-F238E27FC236}">
                <a16:creationId xmlns:a16="http://schemas.microsoft.com/office/drawing/2014/main" id="{ED625D71-D389-4AAD-A767-6FB8822E9777}"/>
              </a:ext>
            </a:extLst>
          </p:cNvPr>
          <p:cNvSpPr txBox="1"/>
          <p:nvPr userDrawn="1"/>
        </p:nvSpPr>
        <p:spPr>
          <a:xfrm>
            <a:off x="515938" y="6596798"/>
            <a:ext cx="1727199" cy="246221"/>
          </a:xfrm>
          <a:prstGeom prst="rect">
            <a:avLst/>
          </a:prstGeom>
          <a:noFill/>
        </p:spPr>
        <p:txBody>
          <a:bodyPr wrap="square" lIns="0" rtlCol="0">
            <a:spAutoFit/>
          </a:bodyPr>
          <a:lstStyle/>
          <a:p>
            <a:r>
              <a:rPr lang="en-US" sz="1000" b="0" dirty="0">
                <a:solidFill>
                  <a:schemeClr val="bg1"/>
                </a:solidFill>
              </a:rPr>
              <a:t>www.dlapiper.com</a:t>
            </a:r>
          </a:p>
        </p:txBody>
      </p:sp>
      <p:sp>
        <p:nvSpPr>
          <p:cNvPr id="2" name="Title 1"/>
          <p:cNvSpPr>
            <a:spLocks noGrp="1"/>
          </p:cNvSpPr>
          <p:nvPr>
            <p:ph type="title" hasCustomPrompt="1"/>
          </p:nvPr>
        </p:nvSpPr>
        <p:spPr>
          <a:xfrm>
            <a:off x="515938" y="368300"/>
            <a:ext cx="7380366" cy="577153"/>
          </a:xfrm>
        </p:spPr>
        <p:txBody>
          <a:bodyPr/>
          <a:lstStyle/>
          <a:p>
            <a:r>
              <a:rPr lang="en-US" dirty="0"/>
              <a:t>Click to edit title</a:t>
            </a:r>
          </a:p>
        </p:txBody>
      </p:sp>
      <p:sp>
        <p:nvSpPr>
          <p:cNvPr id="4" name="Footer Placeholder 3"/>
          <p:cNvSpPr>
            <a:spLocks noGrp="1"/>
          </p:cNvSpPr>
          <p:nvPr>
            <p:ph type="ftr" sz="quarter" idx="17"/>
          </p:nvPr>
        </p:nvSpPr>
        <p:spPr/>
        <p:txBody>
          <a:bodyPr/>
          <a:lstStyle>
            <a:lvl1pPr>
              <a:defRPr>
                <a:solidFill>
                  <a:schemeClr val="bg1"/>
                </a:solidFill>
              </a:defRPr>
            </a:lvl1pPr>
          </a:lstStyle>
          <a:p>
            <a:endParaRPr lang="en-US" dirty="0"/>
          </a:p>
        </p:txBody>
      </p:sp>
      <p:sp>
        <p:nvSpPr>
          <p:cNvPr id="11" name="Rectangle 10">
            <a:extLst>
              <a:ext uri="{FF2B5EF4-FFF2-40B4-BE49-F238E27FC236}">
                <a16:creationId xmlns:a16="http://schemas.microsoft.com/office/drawing/2014/main" id="{8B5C996B-0918-804B-BD4C-32A658B584F3}"/>
              </a:ext>
            </a:extLst>
          </p:cNvPr>
          <p:cNvSpPr/>
          <p:nvPr userDrawn="1"/>
        </p:nvSpPr>
        <p:spPr>
          <a:xfrm>
            <a:off x="8058150" y="0"/>
            <a:ext cx="4133849" cy="6581817"/>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2"/>
              </a:solidFill>
            </a:endParaRPr>
          </a:p>
        </p:txBody>
      </p:sp>
      <p:sp>
        <p:nvSpPr>
          <p:cNvPr id="13" name="Picture Placeholder 4">
            <a:extLst>
              <a:ext uri="{FF2B5EF4-FFF2-40B4-BE49-F238E27FC236}">
                <a16:creationId xmlns:a16="http://schemas.microsoft.com/office/drawing/2014/main" id="{CEF10358-DE3B-1C41-B905-26A91041C344}"/>
              </a:ext>
            </a:extLst>
          </p:cNvPr>
          <p:cNvSpPr>
            <a:spLocks noGrp="1"/>
          </p:cNvSpPr>
          <p:nvPr>
            <p:ph type="pic" sz="quarter" idx="22"/>
          </p:nvPr>
        </p:nvSpPr>
        <p:spPr>
          <a:xfrm>
            <a:off x="8308657" y="1292247"/>
            <a:ext cx="3603626" cy="2371591"/>
          </a:xfrm>
          <a:solidFill>
            <a:schemeClr val="bg2"/>
          </a:solidFill>
        </p:spPr>
        <p:txBody>
          <a:bodyPr/>
          <a:lstStyle/>
          <a:p>
            <a:r>
              <a:rPr lang="en-US" dirty="0"/>
              <a:t>Click icon to add picture</a:t>
            </a:r>
          </a:p>
        </p:txBody>
      </p:sp>
      <p:sp>
        <p:nvSpPr>
          <p:cNvPr id="16" name="Picture Placeholder 4">
            <a:extLst>
              <a:ext uri="{FF2B5EF4-FFF2-40B4-BE49-F238E27FC236}">
                <a16:creationId xmlns:a16="http://schemas.microsoft.com/office/drawing/2014/main" id="{E503EE10-EC69-8441-89CD-18D4329ECC67}"/>
              </a:ext>
            </a:extLst>
          </p:cNvPr>
          <p:cNvSpPr>
            <a:spLocks noGrp="1"/>
          </p:cNvSpPr>
          <p:nvPr>
            <p:ph type="pic" sz="quarter" idx="23"/>
          </p:nvPr>
        </p:nvSpPr>
        <p:spPr>
          <a:xfrm>
            <a:off x="8308656" y="3937329"/>
            <a:ext cx="3603626" cy="2371396"/>
          </a:xfrm>
          <a:solidFill>
            <a:schemeClr val="bg2"/>
          </a:solidFill>
        </p:spPr>
        <p:txBody>
          <a:bodyPr/>
          <a:lstStyle/>
          <a:p>
            <a:r>
              <a:rPr lang="en-US" dirty="0"/>
              <a:t>Click icon to add picture</a:t>
            </a:r>
          </a:p>
        </p:txBody>
      </p:sp>
      <p:sp>
        <p:nvSpPr>
          <p:cNvPr id="18" name="Text Placeholder 2">
            <a:extLst>
              <a:ext uri="{FF2B5EF4-FFF2-40B4-BE49-F238E27FC236}">
                <a16:creationId xmlns:a16="http://schemas.microsoft.com/office/drawing/2014/main" id="{65975A82-7EB2-6E48-B38C-B5AEBD5D9A89}"/>
              </a:ext>
            </a:extLst>
          </p:cNvPr>
          <p:cNvSpPr>
            <a:spLocks noGrp="1" noChangeAspect="1"/>
          </p:cNvSpPr>
          <p:nvPr>
            <p:ph type="body" idx="1" hasCustomPrompt="1"/>
          </p:nvPr>
        </p:nvSpPr>
        <p:spPr>
          <a:xfrm>
            <a:off x="515938" y="1432200"/>
            <a:ext cx="7377597" cy="435600"/>
          </a:xfrm>
          <a:prstGeom prst="rect">
            <a:avLst/>
          </a:prstGeom>
        </p:spPr>
        <p:txBody>
          <a:bodyPr anchor="t" anchorCtr="0">
            <a:normAutofit/>
          </a:bodyPr>
          <a:lstStyle>
            <a:lvl1pPr marL="0" indent="0">
              <a:lnSpc>
                <a:spcPct val="100000"/>
              </a:lnSpc>
              <a:buNone/>
              <a:defRPr sz="2200" b="1" baseline="0">
                <a:solidFill>
                  <a:schemeClr val="accent6"/>
                </a:solidFill>
                <a:latin typeface="Cambria" panose="02040503050406030204" pitchFamily="18"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Optional Subhead</a:t>
            </a:r>
          </a:p>
        </p:txBody>
      </p:sp>
      <p:sp>
        <p:nvSpPr>
          <p:cNvPr id="19" name="Content Placeholder 8"/>
          <p:cNvSpPr>
            <a:spLocks noGrp="1"/>
          </p:cNvSpPr>
          <p:nvPr>
            <p:ph sz="quarter" idx="24"/>
          </p:nvPr>
        </p:nvSpPr>
        <p:spPr>
          <a:xfrm>
            <a:off x="515938" y="4527059"/>
            <a:ext cx="7380287" cy="1781666"/>
          </a:xfrm>
        </p:spPr>
        <p:txBody>
          <a:bodyPr/>
          <a:lstStyle>
            <a:lvl1pPr>
              <a:lnSpc>
                <a:spcPct val="100000"/>
              </a:lnSpc>
              <a:defRPr/>
            </a:lvl1pPr>
            <a:lvl2pPr>
              <a:lnSpc>
                <a:spcPct val="100000"/>
              </a:lnSpc>
              <a:defRPr/>
            </a:lvl2pPr>
            <a:lvl3pPr>
              <a:lnSpc>
                <a:spcPct val="100000"/>
              </a:lnSpc>
              <a:defRPr/>
            </a:lvl3pPr>
          </a:lstStyle>
          <a:p>
            <a:pPr lvl="0"/>
            <a:r>
              <a:rPr lang="en-US"/>
              <a:t>Click to edit Master text styles</a:t>
            </a:r>
          </a:p>
          <a:p>
            <a:pPr lvl="1"/>
            <a:r>
              <a:rPr lang="en-US"/>
              <a:t>Second level</a:t>
            </a:r>
          </a:p>
          <a:p>
            <a:pPr lvl="2"/>
            <a:r>
              <a:rPr lang="en-US"/>
              <a:t>Third level</a:t>
            </a:r>
          </a:p>
        </p:txBody>
      </p:sp>
      <p:sp>
        <p:nvSpPr>
          <p:cNvPr id="20" name="Text Placeholder 2">
            <a:extLst>
              <a:ext uri="{FF2B5EF4-FFF2-40B4-BE49-F238E27FC236}">
                <a16:creationId xmlns:a16="http://schemas.microsoft.com/office/drawing/2014/main" id="{65975A82-7EB2-6E48-B38C-B5AEBD5D9A89}"/>
              </a:ext>
            </a:extLst>
          </p:cNvPr>
          <p:cNvSpPr>
            <a:spLocks noGrp="1" noChangeAspect="1"/>
          </p:cNvSpPr>
          <p:nvPr>
            <p:ph type="body" idx="25" hasCustomPrompt="1"/>
          </p:nvPr>
        </p:nvSpPr>
        <p:spPr>
          <a:xfrm>
            <a:off x="515938" y="4077087"/>
            <a:ext cx="7377597" cy="435600"/>
          </a:xfrm>
          <a:prstGeom prst="rect">
            <a:avLst/>
          </a:prstGeom>
        </p:spPr>
        <p:txBody>
          <a:bodyPr anchor="t" anchorCtr="0">
            <a:normAutofit/>
          </a:bodyPr>
          <a:lstStyle>
            <a:lvl1pPr marL="0" indent="0">
              <a:lnSpc>
                <a:spcPct val="100000"/>
              </a:lnSpc>
              <a:buNone/>
              <a:defRPr sz="2200" b="1" baseline="0">
                <a:solidFill>
                  <a:schemeClr val="accent6"/>
                </a:solidFill>
                <a:latin typeface="Cambria" panose="02040503050406030204" pitchFamily="18"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Optional Subhead</a:t>
            </a:r>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Comparison Slide">
    <p:spTree>
      <p:nvGrpSpPr>
        <p:cNvPr id="1" name=""/>
        <p:cNvGrpSpPr/>
        <p:nvPr/>
      </p:nvGrpSpPr>
      <p:grpSpPr>
        <a:xfrm>
          <a:off x="0" y="0"/>
          <a:ext cx="0" cy="0"/>
          <a:chOff x="0" y="0"/>
          <a:chExt cx="0" cy="0"/>
        </a:xfrm>
      </p:grpSpPr>
      <p:sp>
        <p:nvSpPr>
          <p:cNvPr id="9" name="Content Placeholder 8"/>
          <p:cNvSpPr>
            <a:spLocks noGrp="1"/>
          </p:cNvSpPr>
          <p:nvPr>
            <p:ph sz="quarter" idx="18"/>
          </p:nvPr>
        </p:nvSpPr>
        <p:spPr>
          <a:xfrm>
            <a:off x="515939" y="1882171"/>
            <a:ext cx="5206682" cy="4426554"/>
          </a:xfrm>
        </p:spPr>
        <p:txBody>
          <a:bodyPr/>
          <a:lstStyle>
            <a:lvl1pPr>
              <a:lnSpc>
                <a:spcPct val="100000"/>
              </a:lnSpc>
              <a:defRPr/>
            </a:lvl1pPr>
            <a:lvl2pPr>
              <a:lnSpc>
                <a:spcPct val="100000"/>
              </a:lnSpc>
              <a:defRPr/>
            </a:lvl2pPr>
            <a:lvl3pPr>
              <a:lnSpc>
                <a:spcPct val="100000"/>
              </a:lnSpc>
              <a:defRPr/>
            </a:lvl3pPr>
            <a:lvl4pPr>
              <a:lnSpc>
                <a:spcPct val="100000"/>
              </a:lnSpc>
              <a:defRPr/>
            </a:lvl4pPr>
            <a:lvl5pPr>
              <a:lnSpc>
                <a:spcPct val="100000"/>
              </a:lnSpc>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2" name="Rectangle 11">
            <a:extLst>
              <a:ext uri="{FF2B5EF4-FFF2-40B4-BE49-F238E27FC236}">
                <a16:creationId xmlns:a16="http://schemas.microsoft.com/office/drawing/2014/main" id="{FD7420B5-0C7D-8A40-916E-9DC1FF97152E}"/>
              </a:ext>
            </a:extLst>
          </p:cNvPr>
          <p:cNvSpPr/>
          <p:nvPr userDrawn="1"/>
        </p:nvSpPr>
        <p:spPr>
          <a:xfrm>
            <a:off x="0" y="6582427"/>
            <a:ext cx="12191999" cy="275573"/>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Text Placeholder 2">
            <a:extLst>
              <a:ext uri="{FF2B5EF4-FFF2-40B4-BE49-F238E27FC236}">
                <a16:creationId xmlns:a16="http://schemas.microsoft.com/office/drawing/2014/main" id="{65975A82-7EB2-6E48-B38C-B5AEBD5D9A89}"/>
              </a:ext>
            </a:extLst>
          </p:cNvPr>
          <p:cNvSpPr>
            <a:spLocks noGrp="1" noChangeAspect="1"/>
          </p:cNvSpPr>
          <p:nvPr>
            <p:ph type="body" idx="1" hasCustomPrompt="1"/>
          </p:nvPr>
        </p:nvSpPr>
        <p:spPr>
          <a:xfrm>
            <a:off x="515938" y="1432200"/>
            <a:ext cx="5202444" cy="435600"/>
          </a:xfrm>
          <a:prstGeom prst="rect">
            <a:avLst/>
          </a:prstGeom>
        </p:spPr>
        <p:txBody>
          <a:bodyPr anchor="t" anchorCtr="0">
            <a:normAutofit/>
          </a:bodyPr>
          <a:lstStyle>
            <a:lvl1pPr marL="0" indent="0">
              <a:lnSpc>
                <a:spcPct val="100000"/>
              </a:lnSpc>
              <a:buNone/>
              <a:defRPr sz="2200" b="1" baseline="0">
                <a:solidFill>
                  <a:schemeClr val="accent6"/>
                </a:solidFill>
                <a:latin typeface="Cambria" panose="02040503050406030204" pitchFamily="18"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Optional Subhead</a:t>
            </a:r>
          </a:p>
        </p:txBody>
      </p:sp>
      <p:sp>
        <p:nvSpPr>
          <p:cNvPr id="14" name="Date Placeholder 4">
            <a:extLst>
              <a:ext uri="{FF2B5EF4-FFF2-40B4-BE49-F238E27FC236}">
                <a16:creationId xmlns:a16="http://schemas.microsoft.com/office/drawing/2014/main" id="{95453CEA-0594-AC4A-BD6E-7EB2750A8464}"/>
              </a:ext>
            </a:extLst>
          </p:cNvPr>
          <p:cNvSpPr>
            <a:spLocks noGrp="1"/>
          </p:cNvSpPr>
          <p:nvPr>
            <p:ph type="dt" sz="half" idx="10"/>
          </p:nvPr>
        </p:nvSpPr>
        <p:spPr>
          <a:xfrm>
            <a:off x="9948863" y="6596798"/>
            <a:ext cx="1727201" cy="261201"/>
          </a:xfrm>
        </p:spPr>
        <p:txBody>
          <a:bodyPr/>
          <a:lstStyle>
            <a:lvl1pPr>
              <a:defRPr>
                <a:solidFill>
                  <a:schemeClr val="accent5"/>
                </a:solidFill>
              </a:defRPr>
            </a:lvl1pPr>
          </a:lstStyle>
          <a:p>
            <a:r>
              <a:rPr lang="en-US"/>
              <a:t>Date</a:t>
            </a:r>
            <a:endParaRPr lang="en-US" dirty="0"/>
          </a:p>
        </p:txBody>
      </p:sp>
      <p:sp>
        <p:nvSpPr>
          <p:cNvPr id="15" name="Slide Number Placeholder 6">
            <a:extLst>
              <a:ext uri="{FF2B5EF4-FFF2-40B4-BE49-F238E27FC236}">
                <a16:creationId xmlns:a16="http://schemas.microsoft.com/office/drawing/2014/main" id="{3C85EFBF-591E-C04B-B78E-407F8CD2F721}"/>
              </a:ext>
            </a:extLst>
          </p:cNvPr>
          <p:cNvSpPr>
            <a:spLocks noGrp="1"/>
          </p:cNvSpPr>
          <p:nvPr>
            <p:ph type="sldNum" sz="quarter" idx="12"/>
          </p:nvPr>
        </p:nvSpPr>
        <p:spPr>
          <a:xfrm>
            <a:off x="11676063" y="6582426"/>
            <a:ext cx="515935" cy="275573"/>
          </a:xfrm>
        </p:spPr>
        <p:txBody>
          <a:bodyPr/>
          <a:lstStyle>
            <a:lvl1pPr>
              <a:defRPr>
                <a:solidFill>
                  <a:schemeClr val="accent5"/>
                </a:solidFill>
              </a:defRPr>
            </a:lvl1pPr>
          </a:lstStyle>
          <a:p>
            <a:fld id="{F9591D4C-BB8F-AE46-BE73-C616F30BBC5B}" type="slidenum">
              <a:rPr lang="en-US" smtClean="0"/>
              <a:pPr/>
              <a:t>‹#›</a:t>
            </a:fld>
            <a:endParaRPr lang="en-US" dirty="0"/>
          </a:p>
        </p:txBody>
      </p:sp>
      <p:sp>
        <p:nvSpPr>
          <p:cNvPr id="17" name="Text Placeholder 1">
            <a:extLst>
              <a:ext uri="{FF2B5EF4-FFF2-40B4-BE49-F238E27FC236}">
                <a16:creationId xmlns:a16="http://schemas.microsoft.com/office/drawing/2014/main" id="{B425B684-C025-7A40-8525-E424A3D79E9C}"/>
              </a:ext>
            </a:extLst>
          </p:cNvPr>
          <p:cNvSpPr>
            <a:spLocks noGrp="1"/>
          </p:cNvSpPr>
          <p:nvPr>
            <p:ph type="body" sz="quarter" idx="15" hasCustomPrompt="1"/>
          </p:nvPr>
        </p:nvSpPr>
        <p:spPr>
          <a:xfrm>
            <a:off x="515938" y="899161"/>
            <a:ext cx="5202445" cy="237308"/>
          </a:xfrm>
          <a:prstGeom prst="rect">
            <a:avLst/>
          </a:prstGeom>
        </p:spPr>
        <p:txBody>
          <a:bodyPr rtlCol="0"/>
          <a:lstStyle>
            <a:lvl1pPr marL="0" indent="0">
              <a:lnSpc>
                <a:spcPct val="100000"/>
              </a:lnSpc>
              <a:buNone/>
              <a:defRPr sz="1800">
                <a:solidFill>
                  <a:schemeClr val="tx2"/>
                </a:solidFill>
              </a:defRPr>
            </a:lvl1pPr>
          </a:lstStyle>
          <a:p>
            <a:pPr defTabSz="180000" fontAlgn="auto">
              <a:spcAft>
                <a:spcPts val="0"/>
              </a:spcAft>
              <a:defRPr/>
            </a:pPr>
            <a:r>
              <a:rPr lang="en-US" dirty="0"/>
              <a:t>Optional Subtitle</a:t>
            </a:r>
          </a:p>
        </p:txBody>
      </p:sp>
      <p:sp>
        <p:nvSpPr>
          <p:cNvPr id="10" name="TextBox 9">
            <a:extLst>
              <a:ext uri="{FF2B5EF4-FFF2-40B4-BE49-F238E27FC236}">
                <a16:creationId xmlns:a16="http://schemas.microsoft.com/office/drawing/2014/main" id="{ED625D71-D389-4AAD-A767-6FB8822E9777}"/>
              </a:ext>
            </a:extLst>
          </p:cNvPr>
          <p:cNvSpPr txBox="1"/>
          <p:nvPr userDrawn="1"/>
        </p:nvSpPr>
        <p:spPr>
          <a:xfrm>
            <a:off x="515938" y="6596798"/>
            <a:ext cx="1727199" cy="246221"/>
          </a:xfrm>
          <a:prstGeom prst="rect">
            <a:avLst/>
          </a:prstGeom>
          <a:noFill/>
        </p:spPr>
        <p:txBody>
          <a:bodyPr wrap="square" lIns="0" rtlCol="0">
            <a:spAutoFit/>
          </a:bodyPr>
          <a:lstStyle/>
          <a:p>
            <a:r>
              <a:rPr lang="en-US" sz="1000" b="0" dirty="0">
                <a:solidFill>
                  <a:schemeClr val="bg1"/>
                </a:solidFill>
              </a:rPr>
              <a:t>www.dlapiper.com</a:t>
            </a:r>
          </a:p>
        </p:txBody>
      </p:sp>
      <p:sp>
        <p:nvSpPr>
          <p:cNvPr id="2" name="Title 1"/>
          <p:cNvSpPr>
            <a:spLocks noGrp="1"/>
          </p:cNvSpPr>
          <p:nvPr>
            <p:ph type="title" hasCustomPrompt="1"/>
          </p:nvPr>
        </p:nvSpPr>
        <p:spPr>
          <a:xfrm>
            <a:off x="515938" y="368300"/>
            <a:ext cx="5206806" cy="577153"/>
          </a:xfrm>
        </p:spPr>
        <p:txBody>
          <a:bodyPr/>
          <a:lstStyle/>
          <a:p>
            <a:r>
              <a:rPr lang="en-US" dirty="0"/>
              <a:t>Click to edit title</a:t>
            </a:r>
          </a:p>
        </p:txBody>
      </p:sp>
      <p:sp>
        <p:nvSpPr>
          <p:cNvPr id="4" name="Footer Placeholder 3"/>
          <p:cNvSpPr>
            <a:spLocks noGrp="1"/>
          </p:cNvSpPr>
          <p:nvPr>
            <p:ph type="ftr" sz="quarter" idx="17"/>
          </p:nvPr>
        </p:nvSpPr>
        <p:spPr/>
        <p:txBody>
          <a:bodyPr/>
          <a:lstStyle>
            <a:lvl1pPr>
              <a:defRPr>
                <a:solidFill>
                  <a:schemeClr val="bg1"/>
                </a:solidFill>
              </a:defRPr>
            </a:lvl1pPr>
          </a:lstStyle>
          <a:p>
            <a:endParaRPr lang="en-US" dirty="0"/>
          </a:p>
        </p:txBody>
      </p:sp>
      <p:sp>
        <p:nvSpPr>
          <p:cNvPr id="11" name="Rectangle 10">
            <a:extLst>
              <a:ext uri="{FF2B5EF4-FFF2-40B4-BE49-F238E27FC236}">
                <a16:creationId xmlns:a16="http://schemas.microsoft.com/office/drawing/2014/main" id="{8B5C996B-0918-804B-BD4C-32A658B584F3}"/>
              </a:ext>
            </a:extLst>
          </p:cNvPr>
          <p:cNvSpPr/>
          <p:nvPr userDrawn="1"/>
        </p:nvSpPr>
        <p:spPr>
          <a:xfrm>
            <a:off x="6096000" y="0"/>
            <a:ext cx="6095999" cy="6581817"/>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2"/>
              </a:solidFill>
            </a:endParaRPr>
          </a:p>
        </p:txBody>
      </p:sp>
      <p:sp>
        <p:nvSpPr>
          <p:cNvPr id="13" name="Content Placeholder 8"/>
          <p:cNvSpPr>
            <a:spLocks noGrp="1"/>
          </p:cNvSpPr>
          <p:nvPr>
            <p:ph sz="quarter" idx="19"/>
          </p:nvPr>
        </p:nvSpPr>
        <p:spPr>
          <a:xfrm>
            <a:off x="6477194" y="1882171"/>
            <a:ext cx="5198745" cy="4426554"/>
          </a:xfrm>
        </p:spPr>
        <p:txBody>
          <a:bodyPr/>
          <a:lstStyle>
            <a:lvl1pPr>
              <a:lnSpc>
                <a:spcPct val="100000"/>
              </a:lnSpc>
              <a:defRPr>
                <a:solidFill>
                  <a:schemeClr val="bg1"/>
                </a:solidFill>
              </a:defRPr>
            </a:lvl1pPr>
            <a:lvl2pPr>
              <a:lnSpc>
                <a:spcPct val="100000"/>
              </a:lnSpc>
              <a:defRPr>
                <a:solidFill>
                  <a:schemeClr val="bg1"/>
                </a:solidFill>
              </a:defRPr>
            </a:lvl2pPr>
            <a:lvl3pPr>
              <a:lnSpc>
                <a:spcPct val="100000"/>
              </a:lnSpc>
              <a:defRPr>
                <a:solidFill>
                  <a:schemeClr val="bg1"/>
                </a:solidFill>
              </a:defRPr>
            </a:lvl3pPr>
            <a:lvl4pPr>
              <a:lnSpc>
                <a:spcPct val="100000"/>
              </a:lnSpc>
              <a:defRPr>
                <a:solidFill>
                  <a:schemeClr val="bg1"/>
                </a:solidFill>
              </a:defRPr>
            </a:lvl4pPr>
            <a:lvl5pPr>
              <a:lnSpc>
                <a:spcPct val="100000"/>
              </a:lnSpc>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6" name="Text Placeholder 2">
            <a:extLst>
              <a:ext uri="{FF2B5EF4-FFF2-40B4-BE49-F238E27FC236}">
                <a16:creationId xmlns:a16="http://schemas.microsoft.com/office/drawing/2014/main" id="{65975A82-7EB2-6E48-B38C-B5AEBD5D9A89}"/>
              </a:ext>
            </a:extLst>
          </p:cNvPr>
          <p:cNvSpPr>
            <a:spLocks noGrp="1" noChangeAspect="1"/>
          </p:cNvSpPr>
          <p:nvPr>
            <p:ph type="body" idx="20" hasCustomPrompt="1"/>
          </p:nvPr>
        </p:nvSpPr>
        <p:spPr>
          <a:xfrm>
            <a:off x="6469257" y="1432200"/>
            <a:ext cx="5202444" cy="435600"/>
          </a:xfrm>
          <a:prstGeom prst="rect">
            <a:avLst/>
          </a:prstGeom>
        </p:spPr>
        <p:txBody>
          <a:bodyPr anchor="t" anchorCtr="0">
            <a:normAutofit/>
          </a:bodyPr>
          <a:lstStyle>
            <a:lvl1pPr marL="0" indent="0">
              <a:lnSpc>
                <a:spcPct val="100000"/>
              </a:lnSpc>
              <a:buNone/>
              <a:defRPr sz="2200" b="1" baseline="0">
                <a:solidFill>
                  <a:schemeClr val="accent6"/>
                </a:solidFill>
                <a:latin typeface="Cambria" panose="02040503050406030204" pitchFamily="18"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Optional Subhead</a:t>
            </a:r>
          </a:p>
        </p:txBody>
      </p:sp>
      <p:sp>
        <p:nvSpPr>
          <p:cNvPr id="18" name="Text Placeholder 1">
            <a:extLst>
              <a:ext uri="{FF2B5EF4-FFF2-40B4-BE49-F238E27FC236}">
                <a16:creationId xmlns:a16="http://schemas.microsoft.com/office/drawing/2014/main" id="{B425B684-C025-7A40-8525-E424A3D79E9C}"/>
              </a:ext>
            </a:extLst>
          </p:cNvPr>
          <p:cNvSpPr>
            <a:spLocks noGrp="1"/>
          </p:cNvSpPr>
          <p:nvPr>
            <p:ph type="body" sz="quarter" idx="21" hasCustomPrompt="1"/>
          </p:nvPr>
        </p:nvSpPr>
        <p:spPr>
          <a:xfrm>
            <a:off x="6469257" y="899161"/>
            <a:ext cx="5202445" cy="237308"/>
          </a:xfrm>
          <a:prstGeom prst="rect">
            <a:avLst/>
          </a:prstGeom>
        </p:spPr>
        <p:txBody>
          <a:bodyPr rtlCol="0"/>
          <a:lstStyle>
            <a:lvl1pPr marL="0" indent="0">
              <a:lnSpc>
                <a:spcPct val="100000"/>
              </a:lnSpc>
              <a:buNone/>
              <a:defRPr sz="1800">
                <a:solidFill>
                  <a:schemeClr val="bg2"/>
                </a:solidFill>
              </a:defRPr>
            </a:lvl1pPr>
          </a:lstStyle>
          <a:p>
            <a:pPr defTabSz="180000" fontAlgn="auto">
              <a:spcAft>
                <a:spcPts val="0"/>
              </a:spcAft>
              <a:defRPr/>
            </a:pPr>
            <a:r>
              <a:rPr lang="en-US" dirty="0"/>
              <a:t>Optional Subtitle</a:t>
            </a:r>
          </a:p>
        </p:txBody>
      </p:sp>
      <p:sp>
        <p:nvSpPr>
          <p:cNvPr id="6" name="Text Placeholder 5"/>
          <p:cNvSpPr>
            <a:spLocks noGrp="1"/>
          </p:cNvSpPr>
          <p:nvPr>
            <p:ph type="body" sz="quarter" idx="22" hasCustomPrompt="1"/>
          </p:nvPr>
        </p:nvSpPr>
        <p:spPr>
          <a:xfrm>
            <a:off x="6469257" y="398780"/>
            <a:ext cx="5207000" cy="577850"/>
          </a:xfrm>
        </p:spPr>
        <p:txBody>
          <a:bodyPr tIns="155448" anchor="t" anchorCtr="0"/>
          <a:lstStyle>
            <a:lvl1pPr marL="0" indent="0">
              <a:buNone/>
              <a:defRPr sz="3600">
                <a:solidFill>
                  <a:schemeClr val="bg1"/>
                </a:solidFill>
                <a:latin typeface="Cambria" charset="0"/>
                <a:ea typeface="Cambria" charset="0"/>
                <a:cs typeface="Cambria" charset="0"/>
              </a:defRPr>
            </a:lvl1pPr>
            <a:lvl2pPr marL="225425" indent="0">
              <a:buNone/>
              <a:defRPr>
                <a:solidFill>
                  <a:schemeClr val="bg1"/>
                </a:solidFill>
                <a:latin typeface="Cambria" charset="0"/>
                <a:ea typeface="Cambria" charset="0"/>
                <a:cs typeface="Cambria" charset="0"/>
              </a:defRPr>
            </a:lvl2pPr>
            <a:lvl3pPr marL="457200" indent="0">
              <a:buNone/>
              <a:defRPr>
                <a:solidFill>
                  <a:schemeClr val="bg1"/>
                </a:solidFill>
                <a:latin typeface="Cambria" charset="0"/>
                <a:ea typeface="Cambria" charset="0"/>
                <a:cs typeface="Cambria" charset="0"/>
              </a:defRPr>
            </a:lvl3pPr>
            <a:lvl4pPr marL="687387" indent="0">
              <a:buNone/>
              <a:defRPr>
                <a:solidFill>
                  <a:schemeClr val="bg1"/>
                </a:solidFill>
                <a:latin typeface="Cambria" charset="0"/>
                <a:ea typeface="Cambria" charset="0"/>
                <a:cs typeface="Cambria" charset="0"/>
              </a:defRPr>
            </a:lvl4pPr>
            <a:lvl5pPr marL="919163" indent="0">
              <a:buNone/>
              <a:defRPr>
                <a:solidFill>
                  <a:schemeClr val="bg1"/>
                </a:solidFill>
                <a:latin typeface="Cambria" charset="0"/>
                <a:ea typeface="Cambria" charset="0"/>
                <a:cs typeface="Cambria" charset="0"/>
              </a:defRPr>
            </a:lvl5pPr>
          </a:lstStyle>
          <a:p>
            <a:pPr lvl="0"/>
            <a:r>
              <a:rPr lang="en-US" dirty="0"/>
              <a:t>Click to edit title</a:t>
            </a:r>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Comparison Slide no Text">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FD7420B5-0C7D-8A40-916E-9DC1FF97152E}"/>
              </a:ext>
            </a:extLst>
          </p:cNvPr>
          <p:cNvSpPr/>
          <p:nvPr userDrawn="1"/>
        </p:nvSpPr>
        <p:spPr>
          <a:xfrm>
            <a:off x="0" y="6582427"/>
            <a:ext cx="12191999" cy="275573"/>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Date Placeholder 4">
            <a:extLst>
              <a:ext uri="{FF2B5EF4-FFF2-40B4-BE49-F238E27FC236}">
                <a16:creationId xmlns:a16="http://schemas.microsoft.com/office/drawing/2014/main" id="{95453CEA-0594-AC4A-BD6E-7EB2750A8464}"/>
              </a:ext>
            </a:extLst>
          </p:cNvPr>
          <p:cNvSpPr>
            <a:spLocks noGrp="1"/>
          </p:cNvSpPr>
          <p:nvPr>
            <p:ph type="dt" sz="half" idx="10"/>
          </p:nvPr>
        </p:nvSpPr>
        <p:spPr>
          <a:xfrm>
            <a:off x="9948863" y="6596798"/>
            <a:ext cx="1727201" cy="261201"/>
          </a:xfrm>
        </p:spPr>
        <p:txBody>
          <a:bodyPr/>
          <a:lstStyle>
            <a:lvl1pPr>
              <a:defRPr>
                <a:solidFill>
                  <a:schemeClr val="accent5"/>
                </a:solidFill>
              </a:defRPr>
            </a:lvl1pPr>
          </a:lstStyle>
          <a:p>
            <a:r>
              <a:rPr lang="en-US"/>
              <a:t>Date</a:t>
            </a:r>
            <a:endParaRPr lang="en-US" dirty="0"/>
          </a:p>
        </p:txBody>
      </p:sp>
      <p:sp>
        <p:nvSpPr>
          <p:cNvPr id="15" name="Slide Number Placeholder 6">
            <a:extLst>
              <a:ext uri="{FF2B5EF4-FFF2-40B4-BE49-F238E27FC236}">
                <a16:creationId xmlns:a16="http://schemas.microsoft.com/office/drawing/2014/main" id="{3C85EFBF-591E-C04B-B78E-407F8CD2F721}"/>
              </a:ext>
            </a:extLst>
          </p:cNvPr>
          <p:cNvSpPr>
            <a:spLocks noGrp="1"/>
          </p:cNvSpPr>
          <p:nvPr>
            <p:ph type="sldNum" sz="quarter" idx="12"/>
          </p:nvPr>
        </p:nvSpPr>
        <p:spPr>
          <a:xfrm>
            <a:off x="11676063" y="6582426"/>
            <a:ext cx="515935" cy="275573"/>
          </a:xfrm>
        </p:spPr>
        <p:txBody>
          <a:bodyPr/>
          <a:lstStyle>
            <a:lvl1pPr>
              <a:defRPr>
                <a:solidFill>
                  <a:schemeClr val="accent5"/>
                </a:solidFill>
              </a:defRPr>
            </a:lvl1pPr>
          </a:lstStyle>
          <a:p>
            <a:fld id="{F9591D4C-BB8F-AE46-BE73-C616F30BBC5B}" type="slidenum">
              <a:rPr lang="en-US" smtClean="0"/>
              <a:pPr/>
              <a:t>‹#›</a:t>
            </a:fld>
            <a:endParaRPr lang="en-US" dirty="0"/>
          </a:p>
        </p:txBody>
      </p:sp>
      <p:sp>
        <p:nvSpPr>
          <p:cNvPr id="17" name="Text Placeholder 1">
            <a:extLst>
              <a:ext uri="{FF2B5EF4-FFF2-40B4-BE49-F238E27FC236}">
                <a16:creationId xmlns:a16="http://schemas.microsoft.com/office/drawing/2014/main" id="{B425B684-C025-7A40-8525-E424A3D79E9C}"/>
              </a:ext>
            </a:extLst>
          </p:cNvPr>
          <p:cNvSpPr>
            <a:spLocks noGrp="1"/>
          </p:cNvSpPr>
          <p:nvPr>
            <p:ph type="body" sz="quarter" idx="15" hasCustomPrompt="1"/>
          </p:nvPr>
        </p:nvSpPr>
        <p:spPr>
          <a:xfrm>
            <a:off x="515938" y="899161"/>
            <a:ext cx="5202445" cy="237308"/>
          </a:xfrm>
          <a:prstGeom prst="rect">
            <a:avLst/>
          </a:prstGeom>
        </p:spPr>
        <p:txBody>
          <a:bodyPr rtlCol="0"/>
          <a:lstStyle>
            <a:lvl1pPr marL="0" indent="0">
              <a:lnSpc>
                <a:spcPct val="100000"/>
              </a:lnSpc>
              <a:buNone/>
              <a:defRPr sz="1800">
                <a:solidFill>
                  <a:schemeClr val="tx2"/>
                </a:solidFill>
              </a:defRPr>
            </a:lvl1pPr>
          </a:lstStyle>
          <a:p>
            <a:pPr defTabSz="180000" fontAlgn="auto">
              <a:spcAft>
                <a:spcPts val="0"/>
              </a:spcAft>
              <a:defRPr/>
            </a:pPr>
            <a:r>
              <a:rPr lang="en-US" dirty="0"/>
              <a:t>Optional Subtitle</a:t>
            </a:r>
          </a:p>
        </p:txBody>
      </p:sp>
      <p:sp>
        <p:nvSpPr>
          <p:cNvPr id="10" name="TextBox 9">
            <a:extLst>
              <a:ext uri="{FF2B5EF4-FFF2-40B4-BE49-F238E27FC236}">
                <a16:creationId xmlns:a16="http://schemas.microsoft.com/office/drawing/2014/main" id="{ED625D71-D389-4AAD-A767-6FB8822E9777}"/>
              </a:ext>
            </a:extLst>
          </p:cNvPr>
          <p:cNvSpPr txBox="1"/>
          <p:nvPr userDrawn="1"/>
        </p:nvSpPr>
        <p:spPr>
          <a:xfrm>
            <a:off x="515938" y="6596798"/>
            <a:ext cx="1727199" cy="246221"/>
          </a:xfrm>
          <a:prstGeom prst="rect">
            <a:avLst/>
          </a:prstGeom>
          <a:noFill/>
        </p:spPr>
        <p:txBody>
          <a:bodyPr wrap="square" lIns="0" rtlCol="0">
            <a:spAutoFit/>
          </a:bodyPr>
          <a:lstStyle/>
          <a:p>
            <a:r>
              <a:rPr lang="en-US" sz="1000" b="0" dirty="0">
                <a:solidFill>
                  <a:schemeClr val="bg1"/>
                </a:solidFill>
              </a:rPr>
              <a:t>www.dlapiper.com</a:t>
            </a:r>
          </a:p>
        </p:txBody>
      </p:sp>
      <p:sp>
        <p:nvSpPr>
          <p:cNvPr id="2" name="Title 1"/>
          <p:cNvSpPr>
            <a:spLocks noGrp="1"/>
          </p:cNvSpPr>
          <p:nvPr>
            <p:ph type="title" hasCustomPrompt="1"/>
          </p:nvPr>
        </p:nvSpPr>
        <p:spPr>
          <a:xfrm>
            <a:off x="515938" y="368300"/>
            <a:ext cx="5206806" cy="577153"/>
          </a:xfrm>
        </p:spPr>
        <p:txBody>
          <a:bodyPr/>
          <a:lstStyle/>
          <a:p>
            <a:r>
              <a:rPr lang="en-US" dirty="0"/>
              <a:t>Click to edit title</a:t>
            </a:r>
          </a:p>
        </p:txBody>
      </p:sp>
      <p:sp>
        <p:nvSpPr>
          <p:cNvPr id="4" name="Footer Placeholder 3"/>
          <p:cNvSpPr>
            <a:spLocks noGrp="1"/>
          </p:cNvSpPr>
          <p:nvPr>
            <p:ph type="ftr" sz="quarter" idx="17"/>
          </p:nvPr>
        </p:nvSpPr>
        <p:spPr/>
        <p:txBody>
          <a:bodyPr/>
          <a:lstStyle>
            <a:lvl1pPr>
              <a:defRPr>
                <a:solidFill>
                  <a:schemeClr val="bg1"/>
                </a:solidFill>
              </a:defRPr>
            </a:lvl1pPr>
          </a:lstStyle>
          <a:p>
            <a:endParaRPr lang="en-US" dirty="0"/>
          </a:p>
        </p:txBody>
      </p:sp>
      <p:sp>
        <p:nvSpPr>
          <p:cNvPr id="11" name="Rectangle 10">
            <a:extLst>
              <a:ext uri="{FF2B5EF4-FFF2-40B4-BE49-F238E27FC236}">
                <a16:creationId xmlns:a16="http://schemas.microsoft.com/office/drawing/2014/main" id="{8B5C996B-0918-804B-BD4C-32A658B584F3}"/>
              </a:ext>
            </a:extLst>
          </p:cNvPr>
          <p:cNvSpPr/>
          <p:nvPr userDrawn="1"/>
        </p:nvSpPr>
        <p:spPr>
          <a:xfrm>
            <a:off x="6096000" y="0"/>
            <a:ext cx="6095999" cy="6581817"/>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2"/>
              </a:solidFill>
            </a:endParaRPr>
          </a:p>
        </p:txBody>
      </p:sp>
      <p:sp>
        <p:nvSpPr>
          <p:cNvPr id="18" name="Text Placeholder 1">
            <a:extLst>
              <a:ext uri="{FF2B5EF4-FFF2-40B4-BE49-F238E27FC236}">
                <a16:creationId xmlns:a16="http://schemas.microsoft.com/office/drawing/2014/main" id="{B425B684-C025-7A40-8525-E424A3D79E9C}"/>
              </a:ext>
            </a:extLst>
          </p:cNvPr>
          <p:cNvSpPr>
            <a:spLocks noGrp="1"/>
          </p:cNvSpPr>
          <p:nvPr>
            <p:ph type="body" sz="quarter" idx="21" hasCustomPrompt="1"/>
          </p:nvPr>
        </p:nvSpPr>
        <p:spPr>
          <a:xfrm>
            <a:off x="6469257" y="899161"/>
            <a:ext cx="5202445" cy="237308"/>
          </a:xfrm>
          <a:prstGeom prst="rect">
            <a:avLst/>
          </a:prstGeom>
        </p:spPr>
        <p:txBody>
          <a:bodyPr rtlCol="0"/>
          <a:lstStyle>
            <a:lvl1pPr marL="0" indent="0">
              <a:lnSpc>
                <a:spcPct val="100000"/>
              </a:lnSpc>
              <a:buNone/>
              <a:defRPr sz="1800">
                <a:solidFill>
                  <a:schemeClr val="bg2"/>
                </a:solidFill>
              </a:defRPr>
            </a:lvl1pPr>
          </a:lstStyle>
          <a:p>
            <a:pPr defTabSz="180000" fontAlgn="auto">
              <a:spcAft>
                <a:spcPts val="0"/>
              </a:spcAft>
              <a:defRPr/>
            </a:pPr>
            <a:r>
              <a:rPr lang="en-US" dirty="0"/>
              <a:t>Optional Subtitle</a:t>
            </a:r>
          </a:p>
        </p:txBody>
      </p:sp>
      <p:sp>
        <p:nvSpPr>
          <p:cNvPr id="13" name="Text Placeholder 5">
            <a:extLst>
              <a:ext uri="{FF2B5EF4-FFF2-40B4-BE49-F238E27FC236}">
                <a16:creationId xmlns:a16="http://schemas.microsoft.com/office/drawing/2014/main" id="{A7EBFAC4-DC05-1441-BF3C-861FA1725BE0}"/>
              </a:ext>
            </a:extLst>
          </p:cNvPr>
          <p:cNvSpPr>
            <a:spLocks noGrp="1"/>
          </p:cNvSpPr>
          <p:nvPr>
            <p:ph type="body" sz="quarter" idx="22" hasCustomPrompt="1"/>
          </p:nvPr>
        </p:nvSpPr>
        <p:spPr>
          <a:xfrm>
            <a:off x="6469257" y="398780"/>
            <a:ext cx="5207000" cy="577850"/>
          </a:xfrm>
        </p:spPr>
        <p:txBody>
          <a:bodyPr tIns="155448" anchor="t" anchorCtr="0"/>
          <a:lstStyle>
            <a:lvl1pPr marL="0" indent="0">
              <a:buNone/>
              <a:defRPr sz="3600">
                <a:solidFill>
                  <a:schemeClr val="bg1"/>
                </a:solidFill>
                <a:latin typeface="Cambria" charset="0"/>
                <a:ea typeface="Cambria" charset="0"/>
                <a:cs typeface="Cambria" charset="0"/>
              </a:defRPr>
            </a:lvl1pPr>
            <a:lvl2pPr marL="225425" indent="0">
              <a:buNone/>
              <a:defRPr>
                <a:solidFill>
                  <a:schemeClr val="bg1"/>
                </a:solidFill>
                <a:latin typeface="Cambria" charset="0"/>
                <a:ea typeface="Cambria" charset="0"/>
                <a:cs typeface="Cambria" charset="0"/>
              </a:defRPr>
            </a:lvl2pPr>
            <a:lvl3pPr marL="457200" indent="0">
              <a:buNone/>
              <a:defRPr>
                <a:solidFill>
                  <a:schemeClr val="bg1"/>
                </a:solidFill>
                <a:latin typeface="Cambria" charset="0"/>
                <a:ea typeface="Cambria" charset="0"/>
                <a:cs typeface="Cambria" charset="0"/>
              </a:defRPr>
            </a:lvl3pPr>
            <a:lvl4pPr marL="687387" indent="0">
              <a:buNone/>
              <a:defRPr>
                <a:solidFill>
                  <a:schemeClr val="bg1"/>
                </a:solidFill>
                <a:latin typeface="Cambria" charset="0"/>
                <a:ea typeface="Cambria" charset="0"/>
                <a:cs typeface="Cambria" charset="0"/>
              </a:defRPr>
            </a:lvl4pPr>
            <a:lvl5pPr marL="919163" indent="0">
              <a:buNone/>
              <a:defRPr>
                <a:solidFill>
                  <a:schemeClr val="bg1"/>
                </a:solidFill>
                <a:latin typeface="Cambria" charset="0"/>
                <a:ea typeface="Cambria" charset="0"/>
                <a:cs typeface="Cambria" charset="0"/>
              </a:defRPr>
            </a:lvl5pPr>
          </a:lstStyle>
          <a:p>
            <a:pPr lvl="0"/>
            <a:r>
              <a:rPr lang="en-US" dirty="0"/>
              <a:t>Click to edit title</a:t>
            </a:r>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Comparison Slide 2">
    <p:spTree>
      <p:nvGrpSpPr>
        <p:cNvPr id="1" name=""/>
        <p:cNvGrpSpPr/>
        <p:nvPr/>
      </p:nvGrpSpPr>
      <p:grpSpPr>
        <a:xfrm>
          <a:off x="0" y="0"/>
          <a:ext cx="0" cy="0"/>
          <a:chOff x="0" y="0"/>
          <a:chExt cx="0" cy="0"/>
        </a:xfrm>
      </p:grpSpPr>
      <p:sp>
        <p:nvSpPr>
          <p:cNvPr id="9" name="Content Placeholder 8"/>
          <p:cNvSpPr>
            <a:spLocks noGrp="1"/>
          </p:cNvSpPr>
          <p:nvPr>
            <p:ph sz="quarter" idx="18"/>
          </p:nvPr>
        </p:nvSpPr>
        <p:spPr>
          <a:xfrm>
            <a:off x="515935" y="4289456"/>
            <a:ext cx="5206686" cy="2019269"/>
          </a:xfrm>
        </p:spPr>
        <p:txBody>
          <a:bodyPr/>
          <a:lstStyle>
            <a:lvl1pPr>
              <a:lnSpc>
                <a:spcPct val="100000"/>
              </a:lnSpc>
              <a:defRPr/>
            </a:lvl1pPr>
            <a:lvl2pPr>
              <a:lnSpc>
                <a:spcPct val="100000"/>
              </a:lnSpc>
              <a:defRPr/>
            </a:lvl2pPr>
            <a:lvl3pPr>
              <a:lnSpc>
                <a:spcPct val="100000"/>
              </a:lnSpc>
              <a:defRPr/>
            </a:lvl3pPr>
            <a:lvl4pPr>
              <a:lnSpc>
                <a:spcPct val="100000"/>
              </a:lnSpc>
              <a:defRPr/>
            </a:lvl4pPr>
            <a:lvl5pPr>
              <a:lnSpc>
                <a:spcPct val="100000"/>
              </a:lnSpc>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2" name="Rectangle 11">
            <a:extLst>
              <a:ext uri="{FF2B5EF4-FFF2-40B4-BE49-F238E27FC236}">
                <a16:creationId xmlns:a16="http://schemas.microsoft.com/office/drawing/2014/main" id="{FD7420B5-0C7D-8A40-916E-9DC1FF97152E}"/>
              </a:ext>
            </a:extLst>
          </p:cNvPr>
          <p:cNvSpPr/>
          <p:nvPr userDrawn="1"/>
        </p:nvSpPr>
        <p:spPr>
          <a:xfrm>
            <a:off x="0" y="6582427"/>
            <a:ext cx="12191999" cy="275573"/>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Date Placeholder 4">
            <a:extLst>
              <a:ext uri="{FF2B5EF4-FFF2-40B4-BE49-F238E27FC236}">
                <a16:creationId xmlns:a16="http://schemas.microsoft.com/office/drawing/2014/main" id="{95453CEA-0594-AC4A-BD6E-7EB2750A8464}"/>
              </a:ext>
            </a:extLst>
          </p:cNvPr>
          <p:cNvSpPr>
            <a:spLocks noGrp="1"/>
          </p:cNvSpPr>
          <p:nvPr>
            <p:ph type="dt" sz="half" idx="10"/>
          </p:nvPr>
        </p:nvSpPr>
        <p:spPr>
          <a:xfrm>
            <a:off x="9948863" y="6596798"/>
            <a:ext cx="1727201" cy="261201"/>
          </a:xfrm>
        </p:spPr>
        <p:txBody>
          <a:bodyPr/>
          <a:lstStyle>
            <a:lvl1pPr>
              <a:defRPr>
                <a:solidFill>
                  <a:schemeClr val="accent5"/>
                </a:solidFill>
              </a:defRPr>
            </a:lvl1pPr>
          </a:lstStyle>
          <a:p>
            <a:r>
              <a:rPr lang="en-US"/>
              <a:t>Date</a:t>
            </a:r>
            <a:endParaRPr lang="en-US" dirty="0"/>
          </a:p>
        </p:txBody>
      </p:sp>
      <p:sp>
        <p:nvSpPr>
          <p:cNvPr id="15" name="Slide Number Placeholder 6">
            <a:extLst>
              <a:ext uri="{FF2B5EF4-FFF2-40B4-BE49-F238E27FC236}">
                <a16:creationId xmlns:a16="http://schemas.microsoft.com/office/drawing/2014/main" id="{3C85EFBF-591E-C04B-B78E-407F8CD2F721}"/>
              </a:ext>
            </a:extLst>
          </p:cNvPr>
          <p:cNvSpPr>
            <a:spLocks noGrp="1"/>
          </p:cNvSpPr>
          <p:nvPr>
            <p:ph type="sldNum" sz="quarter" idx="12"/>
          </p:nvPr>
        </p:nvSpPr>
        <p:spPr>
          <a:xfrm>
            <a:off x="11676063" y="6582426"/>
            <a:ext cx="515935" cy="275573"/>
          </a:xfrm>
        </p:spPr>
        <p:txBody>
          <a:bodyPr/>
          <a:lstStyle>
            <a:lvl1pPr>
              <a:defRPr>
                <a:solidFill>
                  <a:schemeClr val="accent5"/>
                </a:solidFill>
              </a:defRPr>
            </a:lvl1pPr>
          </a:lstStyle>
          <a:p>
            <a:fld id="{F9591D4C-BB8F-AE46-BE73-C616F30BBC5B}" type="slidenum">
              <a:rPr lang="en-US" smtClean="0"/>
              <a:pPr/>
              <a:t>‹#›</a:t>
            </a:fld>
            <a:endParaRPr lang="en-US" dirty="0"/>
          </a:p>
        </p:txBody>
      </p:sp>
      <p:sp>
        <p:nvSpPr>
          <p:cNvPr id="17" name="Text Placeholder 1">
            <a:extLst>
              <a:ext uri="{FF2B5EF4-FFF2-40B4-BE49-F238E27FC236}">
                <a16:creationId xmlns:a16="http://schemas.microsoft.com/office/drawing/2014/main" id="{B425B684-C025-7A40-8525-E424A3D79E9C}"/>
              </a:ext>
            </a:extLst>
          </p:cNvPr>
          <p:cNvSpPr>
            <a:spLocks noGrp="1"/>
          </p:cNvSpPr>
          <p:nvPr>
            <p:ph type="body" sz="quarter" idx="15" hasCustomPrompt="1"/>
          </p:nvPr>
        </p:nvSpPr>
        <p:spPr>
          <a:xfrm>
            <a:off x="515938" y="3831035"/>
            <a:ext cx="5202445" cy="237308"/>
          </a:xfrm>
          <a:prstGeom prst="rect">
            <a:avLst/>
          </a:prstGeom>
        </p:spPr>
        <p:txBody>
          <a:bodyPr rtlCol="0"/>
          <a:lstStyle>
            <a:lvl1pPr marL="0" indent="0">
              <a:lnSpc>
                <a:spcPct val="100000"/>
              </a:lnSpc>
              <a:buNone/>
              <a:defRPr sz="1800">
                <a:solidFill>
                  <a:schemeClr val="tx2"/>
                </a:solidFill>
              </a:defRPr>
            </a:lvl1pPr>
          </a:lstStyle>
          <a:p>
            <a:pPr defTabSz="180000" fontAlgn="auto">
              <a:spcAft>
                <a:spcPts val="0"/>
              </a:spcAft>
              <a:defRPr/>
            </a:pPr>
            <a:r>
              <a:rPr lang="en-US" dirty="0"/>
              <a:t>Optional Subtitle</a:t>
            </a:r>
          </a:p>
        </p:txBody>
      </p:sp>
      <p:sp>
        <p:nvSpPr>
          <p:cNvPr id="10" name="TextBox 9">
            <a:extLst>
              <a:ext uri="{FF2B5EF4-FFF2-40B4-BE49-F238E27FC236}">
                <a16:creationId xmlns:a16="http://schemas.microsoft.com/office/drawing/2014/main" id="{ED625D71-D389-4AAD-A767-6FB8822E9777}"/>
              </a:ext>
            </a:extLst>
          </p:cNvPr>
          <p:cNvSpPr txBox="1"/>
          <p:nvPr userDrawn="1"/>
        </p:nvSpPr>
        <p:spPr>
          <a:xfrm>
            <a:off x="515938" y="6596798"/>
            <a:ext cx="1727199" cy="246221"/>
          </a:xfrm>
          <a:prstGeom prst="rect">
            <a:avLst/>
          </a:prstGeom>
          <a:noFill/>
        </p:spPr>
        <p:txBody>
          <a:bodyPr wrap="square" lIns="0" rtlCol="0">
            <a:spAutoFit/>
          </a:bodyPr>
          <a:lstStyle/>
          <a:p>
            <a:r>
              <a:rPr lang="en-US" sz="1000" b="0" dirty="0">
                <a:solidFill>
                  <a:schemeClr val="bg1"/>
                </a:solidFill>
              </a:rPr>
              <a:t>www.dlapiper.com</a:t>
            </a:r>
          </a:p>
        </p:txBody>
      </p:sp>
      <p:sp>
        <p:nvSpPr>
          <p:cNvPr id="2" name="Title 1"/>
          <p:cNvSpPr>
            <a:spLocks noGrp="1"/>
          </p:cNvSpPr>
          <p:nvPr>
            <p:ph type="title" hasCustomPrompt="1"/>
          </p:nvPr>
        </p:nvSpPr>
        <p:spPr>
          <a:xfrm>
            <a:off x="515938" y="3307049"/>
            <a:ext cx="5206806" cy="570278"/>
          </a:xfrm>
        </p:spPr>
        <p:txBody>
          <a:bodyPr/>
          <a:lstStyle/>
          <a:p>
            <a:r>
              <a:rPr lang="en-US" dirty="0"/>
              <a:t>Click to edit title</a:t>
            </a:r>
          </a:p>
        </p:txBody>
      </p:sp>
      <p:sp>
        <p:nvSpPr>
          <p:cNvPr id="4" name="Footer Placeholder 3"/>
          <p:cNvSpPr>
            <a:spLocks noGrp="1"/>
          </p:cNvSpPr>
          <p:nvPr>
            <p:ph type="ftr" sz="quarter" idx="17"/>
          </p:nvPr>
        </p:nvSpPr>
        <p:spPr/>
        <p:txBody>
          <a:bodyPr/>
          <a:lstStyle>
            <a:lvl1pPr>
              <a:defRPr>
                <a:solidFill>
                  <a:schemeClr val="bg1"/>
                </a:solidFill>
              </a:defRPr>
            </a:lvl1pPr>
          </a:lstStyle>
          <a:p>
            <a:endParaRPr lang="en-US" dirty="0"/>
          </a:p>
        </p:txBody>
      </p:sp>
      <p:sp>
        <p:nvSpPr>
          <p:cNvPr id="13" name="Content Placeholder 8"/>
          <p:cNvSpPr>
            <a:spLocks noGrp="1"/>
          </p:cNvSpPr>
          <p:nvPr>
            <p:ph sz="quarter" idx="19"/>
          </p:nvPr>
        </p:nvSpPr>
        <p:spPr>
          <a:xfrm>
            <a:off x="6477194" y="4289456"/>
            <a:ext cx="5198745" cy="2019269"/>
          </a:xfrm>
        </p:spPr>
        <p:txBody>
          <a:bodyPr/>
          <a:lstStyle>
            <a:lvl1pPr>
              <a:lnSpc>
                <a:spcPct val="100000"/>
              </a:lnSpc>
              <a:defRPr>
                <a:solidFill>
                  <a:schemeClr val="tx1"/>
                </a:solidFill>
              </a:defRPr>
            </a:lvl1pPr>
            <a:lvl2pPr>
              <a:lnSpc>
                <a:spcPct val="100000"/>
              </a:lnSpc>
              <a:defRPr>
                <a:solidFill>
                  <a:schemeClr val="tx1"/>
                </a:solidFill>
              </a:defRPr>
            </a:lvl2pPr>
            <a:lvl3pPr>
              <a:lnSpc>
                <a:spcPct val="100000"/>
              </a:lnSpc>
              <a:defRPr>
                <a:solidFill>
                  <a:schemeClr val="tx1"/>
                </a:solidFill>
              </a:defRPr>
            </a:lvl3pPr>
            <a:lvl4pPr>
              <a:lnSpc>
                <a:spcPct val="100000"/>
              </a:lnSpc>
              <a:defRPr>
                <a:solidFill>
                  <a:schemeClr val="tx1"/>
                </a:solidFill>
              </a:defRPr>
            </a:lvl4pPr>
            <a:lvl5pPr>
              <a:lnSpc>
                <a:spcPct val="100000"/>
              </a:lnSpc>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8" name="Text Placeholder 1">
            <a:extLst>
              <a:ext uri="{FF2B5EF4-FFF2-40B4-BE49-F238E27FC236}">
                <a16:creationId xmlns:a16="http://schemas.microsoft.com/office/drawing/2014/main" id="{B425B684-C025-7A40-8525-E424A3D79E9C}"/>
              </a:ext>
            </a:extLst>
          </p:cNvPr>
          <p:cNvSpPr>
            <a:spLocks noGrp="1"/>
          </p:cNvSpPr>
          <p:nvPr>
            <p:ph type="body" sz="quarter" idx="21" hasCustomPrompt="1"/>
          </p:nvPr>
        </p:nvSpPr>
        <p:spPr>
          <a:xfrm>
            <a:off x="6469257" y="3831035"/>
            <a:ext cx="5202445" cy="237308"/>
          </a:xfrm>
          <a:prstGeom prst="rect">
            <a:avLst/>
          </a:prstGeom>
        </p:spPr>
        <p:txBody>
          <a:bodyPr rtlCol="0"/>
          <a:lstStyle>
            <a:lvl1pPr marL="0" indent="0">
              <a:lnSpc>
                <a:spcPct val="100000"/>
              </a:lnSpc>
              <a:buNone/>
              <a:defRPr sz="1800">
                <a:solidFill>
                  <a:schemeClr val="tx2"/>
                </a:solidFill>
              </a:defRPr>
            </a:lvl1pPr>
          </a:lstStyle>
          <a:p>
            <a:pPr defTabSz="180000" fontAlgn="auto">
              <a:spcAft>
                <a:spcPts val="0"/>
              </a:spcAft>
              <a:defRPr/>
            </a:pPr>
            <a:r>
              <a:rPr lang="en-US" dirty="0"/>
              <a:t>Optional Subtitle</a:t>
            </a:r>
          </a:p>
        </p:txBody>
      </p:sp>
      <p:sp>
        <p:nvSpPr>
          <p:cNvPr id="19" name="Picture Placeholder 4">
            <a:extLst>
              <a:ext uri="{FF2B5EF4-FFF2-40B4-BE49-F238E27FC236}">
                <a16:creationId xmlns:a16="http://schemas.microsoft.com/office/drawing/2014/main" id="{CEF10358-DE3B-1C41-B905-26A91041C344}"/>
              </a:ext>
            </a:extLst>
          </p:cNvPr>
          <p:cNvSpPr>
            <a:spLocks noGrp="1"/>
          </p:cNvSpPr>
          <p:nvPr>
            <p:ph type="pic" sz="quarter" idx="23"/>
          </p:nvPr>
        </p:nvSpPr>
        <p:spPr>
          <a:xfrm>
            <a:off x="0" y="0"/>
            <a:ext cx="6096000" cy="3116033"/>
          </a:xfrm>
          <a:solidFill>
            <a:schemeClr val="bg2"/>
          </a:solidFill>
        </p:spPr>
        <p:txBody>
          <a:bodyPr/>
          <a:lstStyle/>
          <a:p>
            <a:r>
              <a:rPr lang="en-US" dirty="0"/>
              <a:t>Click icon to add picture</a:t>
            </a:r>
          </a:p>
        </p:txBody>
      </p:sp>
      <p:sp>
        <p:nvSpPr>
          <p:cNvPr id="20" name="Picture Placeholder 4">
            <a:extLst>
              <a:ext uri="{FF2B5EF4-FFF2-40B4-BE49-F238E27FC236}">
                <a16:creationId xmlns:a16="http://schemas.microsoft.com/office/drawing/2014/main" id="{CEF10358-DE3B-1C41-B905-26A91041C344}"/>
              </a:ext>
            </a:extLst>
          </p:cNvPr>
          <p:cNvSpPr>
            <a:spLocks noGrp="1"/>
          </p:cNvSpPr>
          <p:nvPr>
            <p:ph type="pic" sz="quarter" idx="24"/>
          </p:nvPr>
        </p:nvSpPr>
        <p:spPr>
          <a:xfrm>
            <a:off x="6095998" y="0"/>
            <a:ext cx="6096000" cy="3116033"/>
          </a:xfrm>
          <a:solidFill>
            <a:schemeClr val="bg2"/>
          </a:solidFill>
        </p:spPr>
        <p:txBody>
          <a:bodyPr/>
          <a:lstStyle/>
          <a:p>
            <a:r>
              <a:rPr lang="en-US" dirty="0"/>
              <a:t>Click icon to add picture</a:t>
            </a:r>
          </a:p>
        </p:txBody>
      </p:sp>
      <p:cxnSp>
        <p:nvCxnSpPr>
          <p:cNvPr id="7" name="Straight Connector 6"/>
          <p:cNvCxnSpPr/>
          <p:nvPr userDrawn="1"/>
        </p:nvCxnSpPr>
        <p:spPr>
          <a:xfrm>
            <a:off x="6095998" y="0"/>
            <a:ext cx="0" cy="6582426"/>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sp>
        <p:nvSpPr>
          <p:cNvPr id="16" name="Text Placeholder 5">
            <a:extLst>
              <a:ext uri="{FF2B5EF4-FFF2-40B4-BE49-F238E27FC236}">
                <a16:creationId xmlns:a16="http://schemas.microsoft.com/office/drawing/2014/main" id="{1C24C823-2B6F-1243-A14A-AF8B8CA8C28A}"/>
              </a:ext>
            </a:extLst>
          </p:cNvPr>
          <p:cNvSpPr>
            <a:spLocks noGrp="1"/>
          </p:cNvSpPr>
          <p:nvPr>
            <p:ph type="body" sz="quarter" idx="25" hasCustomPrompt="1"/>
          </p:nvPr>
        </p:nvSpPr>
        <p:spPr>
          <a:xfrm>
            <a:off x="6469257" y="3312125"/>
            <a:ext cx="5207000" cy="577850"/>
          </a:xfrm>
        </p:spPr>
        <p:txBody>
          <a:bodyPr tIns="155448" anchor="t" anchorCtr="0"/>
          <a:lstStyle>
            <a:lvl1pPr marL="0" indent="0">
              <a:buNone/>
              <a:defRPr sz="3600">
                <a:solidFill>
                  <a:schemeClr val="tx1"/>
                </a:solidFill>
                <a:latin typeface="Cambria" charset="0"/>
                <a:ea typeface="Cambria" charset="0"/>
                <a:cs typeface="Cambria" charset="0"/>
              </a:defRPr>
            </a:lvl1pPr>
            <a:lvl2pPr marL="225425" indent="0">
              <a:buNone/>
              <a:defRPr>
                <a:solidFill>
                  <a:schemeClr val="bg1"/>
                </a:solidFill>
                <a:latin typeface="Cambria" charset="0"/>
                <a:ea typeface="Cambria" charset="0"/>
                <a:cs typeface="Cambria" charset="0"/>
              </a:defRPr>
            </a:lvl2pPr>
            <a:lvl3pPr marL="457200" indent="0">
              <a:buNone/>
              <a:defRPr>
                <a:solidFill>
                  <a:schemeClr val="bg1"/>
                </a:solidFill>
                <a:latin typeface="Cambria" charset="0"/>
                <a:ea typeface="Cambria" charset="0"/>
                <a:cs typeface="Cambria" charset="0"/>
              </a:defRPr>
            </a:lvl3pPr>
            <a:lvl4pPr marL="687387" indent="0">
              <a:buNone/>
              <a:defRPr>
                <a:solidFill>
                  <a:schemeClr val="bg1"/>
                </a:solidFill>
                <a:latin typeface="Cambria" charset="0"/>
                <a:ea typeface="Cambria" charset="0"/>
                <a:cs typeface="Cambria" charset="0"/>
              </a:defRPr>
            </a:lvl4pPr>
            <a:lvl5pPr marL="919163" indent="0">
              <a:buNone/>
              <a:defRPr>
                <a:solidFill>
                  <a:schemeClr val="bg1"/>
                </a:solidFill>
                <a:latin typeface="Cambria" charset="0"/>
                <a:ea typeface="Cambria" charset="0"/>
                <a:cs typeface="Cambria" charset="0"/>
              </a:defRPr>
            </a:lvl5pPr>
          </a:lstStyle>
          <a:p>
            <a:pPr lvl="0"/>
            <a:r>
              <a:rPr lang="en-US" dirty="0"/>
              <a:t>Click to edit title</a:t>
            </a:r>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Comparison Slide 3">
    <p:spTree>
      <p:nvGrpSpPr>
        <p:cNvPr id="1" name=""/>
        <p:cNvGrpSpPr/>
        <p:nvPr/>
      </p:nvGrpSpPr>
      <p:grpSpPr>
        <a:xfrm>
          <a:off x="0" y="0"/>
          <a:ext cx="0" cy="0"/>
          <a:chOff x="0" y="0"/>
          <a:chExt cx="0" cy="0"/>
        </a:xfrm>
      </p:grpSpPr>
      <p:sp>
        <p:nvSpPr>
          <p:cNvPr id="9" name="Content Placeholder 8"/>
          <p:cNvSpPr>
            <a:spLocks noGrp="1"/>
          </p:cNvSpPr>
          <p:nvPr>
            <p:ph sz="quarter" idx="18"/>
          </p:nvPr>
        </p:nvSpPr>
        <p:spPr>
          <a:xfrm>
            <a:off x="515935" y="4472336"/>
            <a:ext cx="5206686" cy="1836389"/>
          </a:xfrm>
        </p:spPr>
        <p:txBody>
          <a:bodyPr/>
          <a:lstStyle>
            <a:lvl1pPr>
              <a:lnSpc>
                <a:spcPct val="100000"/>
              </a:lnSpc>
              <a:defRPr/>
            </a:lvl1pPr>
            <a:lvl2pPr>
              <a:lnSpc>
                <a:spcPct val="100000"/>
              </a:lnSpc>
              <a:defRPr/>
            </a:lvl2pPr>
            <a:lvl3pPr>
              <a:lnSpc>
                <a:spcPct val="100000"/>
              </a:lnSpc>
              <a:defRPr/>
            </a:lvl3pPr>
            <a:lvl4pPr>
              <a:lnSpc>
                <a:spcPct val="100000"/>
              </a:lnSpc>
              <a:defRPr/>
            </a:lvl4pPr>
            <a:lvl5pPr>
              <a:lnSpc>
                <a:spcPct val="100000"/>
              </a:lnSpc>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2" name="Rectangle 11">
            <a:extLst>
              <a:ext uri="{FF2B5EF4-FFF2-40B4-BE49-F238E27FC236}">
                <a16:creationId xmlns:a16="http://schemas.microsoft.com/office/drawing/2014/main" id="{FD7420B5-0C7D-8A40-916E-9DC1FF97152E}"/>
              </a:ext>
            </a:extLst>
          </p:cNvPr>
          <p:cNvSpPr/>
          <p:nvPr userDrawn="1"/>
        </p:nvSpPr>
        <p:spPr>
          <a:xfrm>
            <a:off x="0" y="6582427"/>
            <a:ext cx="12191999" cy="275573"/>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Date Placeholder 4">
            <a:extLst>
              <a:ext uri="{FF2B5EF4-FFF2-40B4-BE49-F238E27FC236}">
                <a16:creationId xmlns:a16="http://schemas.microsoft.com/office/drawing/2014/main" id="{95453CEA-0594-AC4A-BD6E-7EB2750A8464}"/>
              </a:ext>
            </a:extLst>
          </p:cNvPr>
          <p:cNvSpPr>
            <a:spLocks noGrp="1"/>
          </p:cNvSpPr>
          <p:nvPr>
            <p:ph type="dt" sz="half" idx="10"/>
          </p:nvPr>
        </p:nvSpPr>
        <p:spPr>
          <a:xfrm>
            <a:off x="9948863" y="6596798"/>
            <a:ext cx="1727201" cy="261201"/>
          </a:xfrm>
        </p:spPr>
        <p:txBody>
          <a:bodyPr/>
          <a:lstStyle>
            <a:lvl1pPr>
              <a:defRPr>
                <a:solidFill>
                  <a:schemeClr val="accent5"/>
                </a:solidFill>
              </a:defRPr>
            </a:lvl1pPr>
          </a:lstStyle>
          <a:p>
            <a:r>
              <a:rPr lang="en-US"/>
              <a:t>Date</a:t>
            </a:r>
            <a:endParaRPr lang="en-US" dirty="0"/>
          </a:p>
        </p:txBody>
      </p:sp>
      <p:sp>
        <p:nvSpPr>
          <p:cNvPr id="15" name="Slide Number Placeholder 6">
            <a:extLst>
              <a:ext uri="{FF2B5EF4-FFF2-40B4-BE49-F238E27FC236}">
                <a16:creationId xmlns:a16="http://schemas.microsoft.com/office/drawing/2014/main" id="{3C85EFBF-591E-C04B-B78E-407F8CD2F721}"/>
              </a:ext>
            </a:extLst>
          </p:cNvPr>
          <p:cNvSpPr>
            <a:spLocks noGrp="1"/>
          </p:cNvSpPr>
          <p:nvPr>
            <p:ph type="sldNum" sz="quarter" idx="12"/>
          </p:nvPr>
        </p:nvSpPr>
        <p:spPr>
          <a:xfrm>
            <a:off x="11676063" y="6582426"/>
            <a:ext cx="515935" cy="275573"/>
          </a:xfrm>
        </p:spPr>
        <p:txBody>
          <a:bodyPr/>
          <a:lstStyle>
            <a:lvl1pPr>
              <a:defRPr>
                <a:solidFill>
                  <a:schemeClr val="accent5"/>
                </a:solidFill>
              </a:defRPr>
            </a:lvl1pPr>
          </a:lstStyle>
          <a:p>
            <a:fld id="{F9591D4C-BB8F-AE46-BE73-C616F30BBC5B}" type="slidenum">
              <a:rPr lang="en-US" smtClean="0"/>
              <a:pPr/>
              <a:t>‹#›</a:t>
            </a:fld>
            <a:endParaRPr lang="en-US" dirty="0"/>
          </a:p>
        </p:txBody>
      </p:sp>
      <p:sp>
        <p:nvSpPr>
          <p:cNvPr id="17" name="Text Placeholder 1">
            <a:extLst>
              <a:ext uri="{FF2B5EF4-FFF2-40B4-BE49-F238E27FC236}">
                <a16:creationId xmlns:a16="http://schemas.microsoft.com/office/drawing/2014/main" id="{B425B684-C025-7A40-8525-E424A3D79E9C}"/>
              </a:ext>
            </a:extLst>
          </p:cNvPr>
          <p:cNvSpPr>
            <a:spLocks noGrp="1"/>
          </p:cNvSpPr>
          <p:nvPr>
            <p:ph type="body" sz="quarter" idx="15" hasCustomPrompt="1"/>
          </p:nvPr>
        </p:nvSpPr>
        <p:spPr>
          <a:xfrm>
            <a:off x="515938" y="4013915"/>
            <a:ext cx="5202445" cy="237308"/>
          </a:xfrm>
          <a:prstGeom prst="rect">
            <a:avLst/>
          </a:prstGeom>
        </p:spPr>
        <p:txBody>
          <a:bodyPr rtlCol="0"/>
          <a:lstStyle>
            <a:lvl1pPr marL="0" indent="0">
              <a:lnSpc>
                <a:spcPct val="100000"/>
              </a:lnSpc>
              <a:buNone/>
              <a:defRPr sz="1800">
                <a:solidFill>
                  <a:schemeClr val="tx2"/>
                </a:solidFill>
              </a:defRPr>
            </a:lvl1pPr>
          </a:lstStyle>
          <a:p>
            <a:pPr defTabSz="180000" fontAlgn="auto">
              <a:spcAft>
                <a:spcPts val="0"/>
              </a:spcAft>
              <a:defRPr/>
            </a:pPr>
            <a:r>
              <a:rPr lang="en-US" dirty="0"/>
              <a:t>Optional Subtitle</a:t>
            </a:r>
          </a:p>
        </p:txBody>
      </p:sp>
      <p:sp>
        <p:nvSpPr>
          <p:cNvPr id="10" name="TextBox 9">
            <a:extLst>
              <a:ext uri="{FF2B5EF4-FFF2-40B4-BE49-F238E27FC236}">
                <a16:creationId xmlns:a16="http://schemas.microsoft.com/office/drawing/2014/main" id="{ED625D71-D389-4AAD-A767-6FB8822E9777}"/>
              </a:ext>
            </a:extLst>
          </p:cNvPr>
          <p:cNvSpPr txBox="1"/>
          <p:nvPr userDrawn="1"/>
        </p:nvSpPr>
        <p:spPr>
          <a:xfrm>
            <a:off x="515938" y="6596798"/>
            <a:ext cx="1727199" cy="246221"/>
          </a:xfrm>
          <a:prstGeom prst="rect">
            <a:avLst/>
          </a:prstGeom>
          <a:noFill/>
        </p:spPr>
        <p:txBody>
          <a:bodyPr wrap="square" lIns="0" rtlCol="0">
            <a:spAutoFit/>
          </a:bodyPr>
          <a:lstStyle/>
          <a:p>
            <a:r>
              <a:rPr lang="en-US" sz="1000" b="0" dirty="0">
                <a:solidFill>
                  <a:schemeClr val="bg1"/>
                </a:solidFill>
              </a:rPr>
              <a:t>www.dlapiper.com</a:t>
            </a:r>
          </a:p>
        </p:txBody>
      </p:sp>
      <p:sp>
        <p:nvSpPr>
          <p:cNvPr id="2" name="Title 1"/>
          <p:cNvSpPr>
            <a:spLocks noGrp="1"/>
          </p:cNvSpPr>
          <p:nvPr>
            <p:ph type="title" hasCustomPrompt="1"/>
          </p:nvPr>
        </p:nvSpPr>
        <p:spPr>
          <a:xfrm>
            <a:off x="515934" y="3489929"/>
            <a:ext cx="5206810" cy="570278"/>
          </a:xfrm>
        </p:spPr>
        <p:txBody>
          <a:bodyPr/>
          <a:lstStyle/>
          <a:p>
            <a:r>
              <a:rPr lang="en-US" dirty="0"/>
              <a:t>Click to edit title</a:t>
            </a:r>
          </a:p>
        </p:txBody>
      </p:sp>
      <p:sp>
        <p:nvSpPr>
          <p:cNvPr id="4" name="Footer Placeholder 3"/>
          <p:cNvSpPr>
            <a:spLocks noGrp="1"/>
          </p:cNvSpPr>
          <p:nvPr>
            <p:ph type="ftr" sz="quarter" idx="17"/>
          </p:nvPr>
        </p:nvSpPr>
        <p:spPr/>
        <p:txBody>
          <a:bodyPr/>
          <a:lstStyle>
            <a:lvl1pPr>
              <a:defRPr>
                <a:solidFill>
                  <a:schemeClr val="bg1"/>
                </a:solidFill>
              </a:defRPr>
            </a:lvl1pPr>
          </a:lstStyle>
          <a:p>
            <a:endParaRPr lang="en-US" dirty="0"/>
          </a:p>
        </p:txBody>
      </p:sp>
      <p:sp>
        <p:nvSpPr>
          <p:cNvPr id="13" name="Content Placeholder 8"/>
          <p:cNvSpPr>
            <a:spLocks noGrp="1"/>
          </p:cNvSpPr>
          <p:nvPr>
            <p:ph sz="quarter" idx="19"/>
          </p:nvPr>
        </p:nvSpPr>
        <p:spPr>
          <a:xfrm>
            <a:off x="6477194" y="1327102"/>
            <a:ext cx="5198745" cy="2019269"/>
          </a:xfrm>
        </p:spPr>
        <p:txBody>
          <a:bodyPr/>
          <a:lstStyle>
            <a:lvl1pPr>
              <a:lnSpc>
                <a:spcPct val="100000"/>
              </a:lnSpc>
              <a:defRPr>
                <a:solidFill>
                  <a:schemeClr val="tx1"/>
                </a:solidFill>
              </a:defRPr>
            </a:lvl1pPr>
            <a:lvl2pPr>
              <a:lnSpc>
                <a:spcPct val="100000"/>
              </a:lnSpc>
              <a:defRPr>
                <a:solidFill>
                  <a:schemeClr val="tx1"/>
                </a:solidFill>
              </a:defRPr>
            </a:lvl2pPr>
            <a:lvl3pPr>
              <a:lnSpc>
                <a:spcPct val="100000"/>
              </a:lnSpc>
              <a:defRPr>
                <a:solidFill>
                  <a:schemeClr val="tx1"/>
                </a:solidFill>
              </a:defRPr>
            </a:lvl3pPr>
            <a:lvl4pPr>
              <a:lnSpc>
                <a:spcPct val="100000"/>
              </a:lnSpc>
              <a:defRPr>
                <a:solidFill>
                  <a:schemeClr val="tx1"/>
                </a:solidFill>
              </a:defRPr>
            </a:lvl4pPr>
            <a:lvl5pPr>
              <a:lnSpc>
                <a:spcPct val="100000"/>
              </a:lnSpc>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8" name="Text Placeholder 1">
            <a:extLst>
              <a:ext uri="{FF2B5EF4-FFF2-40B4-BE49-F238E27FC236}">
                <a16:creationId xmlns:a16="http://schemas.microsoft.com/office/drawing/2014/main" id="{B425B684-C025-7A40-8525-E424A3D79E9C}"/>
              </a:ext>
            </a:extLst>
          </p:cNvPr>
          <p:cNvSpPr>
            <a:spLocks noGrp="1"/>
          </p:cNvSpPr>
          <p:nvPr>
            <p:ph type="body" sz="quarter" idx="21" hasCustomPrompt="1"/>
          </p:nvPr>
        </p:nvSpPr>
        <p:spPr>
          <a:xfrm>
            <a:off x="6469257" y="868681"/>
            <a:ext cx="5202445" cy="237308"/>
          </a:xfrm>
          <a:prstGeom prst="rect">
            <a:avLst/>
          </a:prstGeom>
        </p:spPr>
        <p:txBody>
          <a:bodyPr rtlCol="0"/>
          <a:lstStyle>
            <a:lvl1pPr marL="0" indent="0">
              <a:lnSpc>
                <a:spcPct val="100000"/>
              </a:lnSpc>
              <a:buNone/>
              <a:defRPr sz="1800">
                <a:solidFill>
                  <a:schemeClr val="tx2"/>
                </a:solidFill>
              </a:defRPr>
            </a:lvl1pPr>
          </a:lstStyle>
          <a:p>
            <a:pPr defTabSz="180000" fontAlgn="auto">
              <a:spcAft>
                <a:spcPts val="0"/>
              </a:spcAft>
              <a:defRPr/>
            </a:pPr>
            <a:r>
              <a:rPr lang="en-US" dirty="0"/>
              <a:t>Optional Subtitle</a:t>
            </a:r>
          </a:p>
        </p:txBody>
      </p:sp>
      <p:sp>
        <p:nvSpPr>
          <p:cNvPr id="19" name="Picture Placeholder 4">
            <a:extLst>
              <a:ext uri="{FF2B5EF4-FFF2-40B4-BE49-F238E27FC236}">
                <a16:creationId xmlns:a16="http://schemas.microsoft.com/office/drawing/2014/main" id="{CEF10358-DE3B-1C41-B905-26A91041C344}"/>
              </a:ext>
            </a:extLst>
          </p:cNvPr>
          <p:cNvSpPr>
            <a:spLocks noGrp="1"/>
          </p:cNvSpPr>
          <p:nvPr>
            <p:ph type="pic" sz="quarter" idx="23"/>
          </p:nvPr>
        </p:nvSpPr>
        <p:spPr>
          <a:xfrm>
            <a:off x="0" y="0"/>
            <a:ext cx="6096000" cy="3276600"/>
          </a:xfrm>
          <a:solidFill>
            <a:schemeClr val="bg2"/>
          </a:solidFill>
        </p:spPr>
        <p:txBody>
          <a:bodyPr/>
          <a:lstStyle/>
          <a:p>
            <a:r>
              <a:rPr lang="en-US" dirty="0"/>
              <a:t>Click icon to add picture</a:t>
            </a:r>
          </a:p>
        </p:txBody>
      </p:sp>
      <p:sp>
        <p:nvSpPr>
          <p:cNvPr id="20" name="Picture Placeholder 4">
            <a:extLst>
              <a:ext uri="{FF2B5EF4-FFF2-40B4-BE49-F238E27FC236}">
                <a16:creationId xmlns:a16="http://schemas.microsoft.com/office/drawing/2014/main" id="{CEF10358-DE3B-1C41-B905-26A91041C344}"/>
              </a:ext>
            </a:extLst>
          </p:cNvPr>
          <p:cNvSpPr>
            <a:spLocks noGrp="1"/>
          </p:cNvSpPr>
          <p:nvPr>
            <p:ph type="pic" sz="quarter" idx="24"/>
          </p:nvPr>
        </p:nvSpPr>
        <p:spPr>
          <a:xfrm>
            <a:off x="6095998" y="3276600"/>
            <a:ext cx="6096000" cy="3298641"/>
          </a:xfrm>
          <a:solidFill>
            <a:schemeClr val="bg2"/>
          </a:solidFill>
        </p:spPr>
        <p:txBody>
          <a:bodyPr/>
          <a:lstStyle/>
          <a:p>
            <a:r>
              <a:rPr lang="en-US" dirty="0"/>
              <a:t>Click icon to add picture</a:t>
            </a:r>
          </a:p>
        </p:txBody>
      </p:sp>
      <p:cxnSp>
        <p:nvCxnSpPr>
          <p:cNvPr id="7" name="Straight Connector 6"/>
          <p:cNvCxnSpPr/>
          <p:nvPr userDrawn="1"/>
        </p:nvCxnSpPr>
        <p:spPr>
          <a:xfrm>
            <a:off x="6095998" y="0"/>
            <a:ext cx="0" cy="6582426"/>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sp>
        <p:nvSpPr>
          <p:cNvPr id="21" name="Text Placeholder 5">
            <a:extLst>
              <a:ext uri="{FF2B5EF4-FFF2-40B4-BE49-F238E27FC236}">
                <a16:creationId xmlns:a16="http://schemas.microsoft.com/office/drawing/2014/main" id="{026CBC9B-50DD-B646-80D0-F5FAA5759DBE}"/>
              </a:ext>
            </a:extLst>
          </p:cNvPr>
          <p:cNvSpPr>
            <a:spLocks noGrp="1"/>
          </p:cNvSpPr>
          <p:nvPr>
            <p:ph type="body" sz="quarter" idx="22" hasCustomPrompt="1"/>
          </p:nvPr>
        </p:nvSpPr>
        <p:spPr>
          <a:xfrm>
            <a:off x="6469257" y="398780"/>
            <a:ext cx="5207000" cy="577850"/>
          </a:xfrm>
        </p:spPr>
        <p:txBody>
          <a:bodyPr tIns="155448" anchor="t" anchorCtr="0"/>
          <a:lstStyle>
            <a:lvl1pPr marL="0" indent="0">
              <a:buNone/>
              <a:defRPr sz="3600">
                <a:solidFill>
                  <a:schemeClr val="tx1"/>
                </a:solidFill>
                <a:latin typeface="Cambria" charset="0"/>
                <a:ea typeface="Cambria" charset="0"/>
                <a:cs typeface="Cambria" charset="0"/>
              </a:defRPr>
            </a:lvl1pPr>
            <a:lvl2pPr marL="225425" indent="0">
              <a:buNone/>
              <a:defRPr>
                <a:solidFill>
                  <a:schemeClr val="bg1"/>
                </a:solidFill>
                <a:latin typeface="Cambria" charset="0"/>
                <a:ea typeface="Cambria" charset="0"/>
                <a:cs typeface="Cambria" charset="0"/>
              </a:defRPr>
            </a:lvl2pPr>
            <a:lvl3pPr marL="457200" indent="0">
              <a:buNone/>
              <a:defRPr>
                <a:solidFill>
                  <a:schemeClr val="bg1"/>
                </a:solidFill>
                <a:latin typeface="Cambria" charset="0"/>
                <a:ea typeface="Cambria" charset="0"/>
                <a:cs typeface="Cambria" charset="0"/>
              </a:defRPr>
            </a:lvl3pPr>
            <a:lvl4pPr marL="687387" indent="0">
              <a:buNone/>
              <a:defRPr>
                <a:solidFill>
                  <a:schemeClr val="bg1"/>
                </a:solidFill>
                <a:latin typeface="Cambria" charset="0"/>
                <a:ea typeface="Cambria" charset="0"/>
                <a:cs typeface="Cambria" charset="0"/>
              </a:defRPr>
            </a:lvl4pPr>
            <a:lvl5pPr marL="919163" indent="0">
              <a:buNone/>
              <a:defRPr>
                <a:solidFill>
                  <a:schemeClr val="bg1"/>
                </a:solidFill>
                <a:latin typeface="Cambria" charset="0"/>
                <a:ea typeface="Cambria" charset="0"/>
                <a:cs typeface="Cambria" charset="0"/>
              </a:defRPr>
            </a:lvl5pPr>
          </a:lstStyle>
          <a:p>
            <a:pPr lvl="0"/>
            <a:r>
              <a:rPr lang="en-US" dirty="0"/>
              <a:t>Click to edit title</a:t>
            </a:r>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FD7420B5-0C7D-8A40-916E-9DC1FF97152E}"/>
              </a:ext>
            </a:extLst>
          </p:cNvPr>
          <p:cNvSpPr/>
          <p:nvPr userDrawn="1"/>
        </p:nvSpPr>
        <p:spPr>
          <a:xfrm>
            <a:off x="0" y="6582427"/>
            <a:ext cx="12191999" cy="275573"/>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Date Placeholder 4">
            <a:extLst>
              <a:ext uri="{FF2B5EF4-FFF2-40B4-BE49-F238E27FC236}">
                <a16:creationId xmlns:a16="http://schemas.microsoft.com/office/drawing/2014/main" id="{95453CEA-0594-AC4A-BD6E-7EB2750A8464}"/>
              </a:ext>
            </a:extLst>
          </p:cNvPr>
          <p:cNvSpPr>
            <a:spLocks noGrp="1"/>
          </p:cNvSpPr>
          <p:nvPr>
            <p:ph type="dt" sz="half" idx="10"/>
          </p:nvPr>
        </p:nvSpPr>
        <p:spPr>
          <a:xfrm>
            <a:off x="9948863" y="6596797"/>
            <a:ext cx="1727201" cy="261203"/>
          </a:xfrm>
        </p:spPr>
        <p:txBody>
          <a:bodyPr/>
          <a:lstStyle>
            <a:lvl1pPr>
              <a:defRPr>
                <a:solidFill>
                  <a:schemeClr val="accent5"/>
                </a:solidFill>
              </a:defRPr>
            </a:lvl1pPr>
          </a:lstStyle>
          <a:p>
            <a:r>
              <a:rPr lang="en-US"/>
              <a:t>Date</a:t>
            </a:r>
            <a:endParaRPr lang="en-US" dirty="0"/>
          </a:p>
        </p:txBody>
      </p:sp>
      <p:sp>
        <p:nvSpPr>
          <p:cNvPr id="15" name="Slide Number Placeholder 6">
            <a:extLst>
              <a:ext uri="{FF2B5EF4-FFF2-40B4-BE49-F238E27FC236}">
                <a16:creationId xmlns:a16="http://schemas.microsoft.com/office/drawing/2014/main" id="{3C85EFBF-591E-C04B-B78E-407F8CD2F721}"/>
              </a:ext>
            </a:extLst>
          </p:cNvPr>
          <p:cNvSpPr>
            <a:spLocks noGrp="1"/>
          </p:cNvSpPr>
          <p:nvPr>
            <p:ph type="sldNum" sz="quarter" idx="12"/>
          </p:nvPr>
        </p:nvSpPr>
        <p:spPr>
          <a:xfrm>
            <a:off x="11676063" y="6582426"/>
            <a:ext cx="515935" cy="275573"/>
          </a:xfrm>
        </p:spPr>
        <p:txBody>
          <a:bodyPr/>
          <a:lstStyle>
            <a:lvl1pPr>
              <a:defRPr>
                <a:solidFill>
                  <a:schemeClr val="accent5"/>
                </a:solidFill>
              </a:defRPr>
            </a:lvl1pPr>
          </a:lstStyle>
          <a:p>
            <a:fld id="{F9591D4C-BB8F-AE46-BE73-C616F30BBC5B}" type="slidenum">
              <a:rPr lang="en-US" smtClean="0"/>
              <a:pPr/>
              <a:t>‹#›</a:t>
            </a:fld>
            <a:endParaRPr lang="en-US" dirty="0"/>
          </a:p>
        </p:txBody>
      </p:sp>
      <p:sp>
        <p:nvSpPr>
          <p:cNvPr id="10" name="TextBox 9">
            <a:extLst>
              <a:ext uri="{FF2B5EF4-FFF2-40B4-BE49-F238E27FC236}">
                <a16:creationId xmlns:a16="http://schemas.microsoft.com/office/drawing/2014/main" id="{ED625D71-D389-4AAD-A767-6FB8822E9777}"/>
              </a:ext>
            </a:extLst>
          </p:cNvPr>
          <p:cNvSpPr txBox="1"/>
          <p:nvPr userDrawn="1"/>
        </p:nvSpPr>
        <p:spPr>
          <a:xfrm>
            <a:off x="515938" y="6596798"/>
            <a:ext cx="1727199" cy="246221"/>
          </a:xfrm>
          <a:prstGeom prst="rect">
            <a:avLst/>
          </a:prstGeom>
          <a:noFill/>
        </p:spPr>
        <p:txBody>
          <a:bodyPr wrap="square" lIns="0" rtlCol="0">
            <a:spAutoFit/>
          </a:bodyPr>
          <a:lstStyle/>
          <a:p>
            <a:r>
              <a:rPr lang="en-US" sz="1000" b="0" dirty="0">
                <a:solidFill>
                  <a:schemeClr val="bg1"/>
                </a:solidFill>
              </a:rPr>
              <a:t>www.dlapiper.com</a:t>
            </a:r>
          </a:p>
        </p:txBody>
      </p:sp>
      <p:sp>
        <p:nvSpPr>
          <p:cNvPr id="4" name="Footer Placeholder 3"/>
          <p:cNvSpPr>
            <a:spLocks noGrp="1"/>
          </p:cNvSpPr>
          <p:nvPr>
            <p:ph type="ftr" sz="quarter" idx="17"/>
          </p:nvPr>
        </p:nvSpPr>
        <p:spPr/>
        <p:txBody>
          <a:bodyPr/>
          <a:lstStyle>
            <a:lvl1pPr>
              <a:defRPr>
                <a:solidFill>
                  <a:schemeClr val="bg1"/>
                </a:solidFill>
              </a:defRPr>
            </a:lvl1pPr>
          </a:lstStyle>
          <a:p>
            <a:endParaRPr lang="en-US" dirty="0"/>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Solid Dark Blue">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FD7420B5-0C7D-8A40-916E-9DC1FF97152E}"/>
              </a:ext>
            </a:extLst>
          </p:cNvPr>
          <p:cNvSpPr/>
          <p:nvPr userDrawn="1"/>
        </p:nvSpPr>
        <p:spPr>
          <a:xfrm>
            <a:off x="0" y="1"/>
            <a:ext cx="12191999"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8228A888-D00A-714F-942B-CBD4BC821418}"/>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1731853868"/>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Last Page">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FD7420B5-0C7D-8A40-916E-9DC1FF97152E}"/>
              </a:ext>
            </a:extLst>
          </p:cNvPr>
          <p:cNvSpPr/>
          <p:nvPr userDrawn="1"/>
        </p:nvSpPr>
        <p:spPr>
          <a:xfrm>
            <a:off x="0" y="1"/>
            <a:ext cx="12191999"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3" name="Picture 2">
            <a:extLst>
              <a:ext uri="{FF2B5EF4-FFF2-40B4-BE49-F238E27FC236}">
                <a16:creationId xmlns:a16="http://schemas.microsoft.com/office/drawing/2014/main" id="{94879B44-18AC-2341-9FB3-6A4BB7813EB7}"/>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515938" y="6062542"/>
            <a:ext cx="730800" cy="427158"/>
          </a:xfrm>
          <a:prstGeom prst="rect">
            <a:avLst/>
          </a:prstGeom>
        </p:spPr>
      </p:pic>
    </p:spTree>
    <p:extLst>
      <p:ext uri="{BB962C8B-B14F-4D97-AF65-F5344CB8AC3E}">
        <p14:creationId xmlns:p14="http://schemas.microsoft.com/office/powerpoint/2010/main" val="255955505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Photographic Cover White">
    <p:bg>
      <p:bgPr>
        <a:solidFill>
          <a:schemeClr val="bg2"/>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B1466F37-6FA9-F145-AD31-68850EA0AB03}"/>
              </a:ext>
            </a:extLst>
          </p:cNvPr>
          <p:cNvPicPr>
            <a:picLocks noChangeAspect="1"/>
          </p:cNvPicPr>
          <p:nvPr userDrawn="1"/>
        </p:nvPicPr>
        <p:blipFill>
          <a:blip r:embed="rId2"/>
          <a:stretch>
            <a:fillRect/>
          </a:stretch>
        </p:blipFill>
        <p:spPr>
          <a:xfrm>
            <a:off x="0" y="1562100"/>
            <a:ext cx="12192000" cy="5295900"/>
          </a:xfrm>
          <a:prstGeom prst="rect">
            <a:avLst/>
          </a:prstGeom>
        </p:spPr>
      </p:pic>
      <p:pic>
        <p:nvPicPr>
          <p:cNvPr id="13" name="Picture 12">
            <a:extLst>
              <a:ext uri="{FF2B5EF4-FFF2-40B4-BE49-F238E27FC236}">
                <a16:creationId xmlns:a16="http://schemas.microsoft.com/office/drawing/2014/main" id="{4117C15C-1CA4-3447-B96C-74DD64F795F1}"/>
              </a:ext>
            </a:extLst>
          </p:cNvPr>
          <p:cNvPicPr>
            <a:picLocks noChangeAspect="1"/>
          </p:cNvPicPr>
          <p:nvPr userDrawn="1"/>
        </p:nvPicPr>
        <p:blipFill>
          <a:blip r:embed="rId3"/>
          <a:stretch>
            <a:fillRect/>
          </a:stretch>
        </p:blipFill>
        <p:spPr>
          <a:xfrm>
            <a:off x="515938" y="6063980"/>
            <a:ext cx="728340" cy="425720"/>
          </a:xfrm>
          <a:prstGeom prst="rect">
            <a:avLst/>
          </a:prstGeom>
        </p:spPr>
      </p:pic>
      <p:sp>
        <p:nvSpPr>
          <p:cNvPr id="6" name="Text Placeholder 7">
            <a:extLst>
              <a:ext uri="{FF2B5EF4-FFF2-40B4-BE49-F238E27FC236}">
                <a16:creationId xmlns:a16="http://schemas.microsoft.com/office/drawing/2014/main" id="{4F8E9120-7FF1-4744-A198-62808AD32342}"/>
              </a:ext>
            </a:extLst>
          </p:cNvPr>
          <p:cNvSpPr>
            <a:spLocks noGrp="1"/>
          </p:cNvSpPr>
          <p:nvPr>
            <p:ph type="body" sz="quarter" idx="13" hasCustomPrompt="1"/>
          </p:nvPr>
        </p:nvSpPr>
        <p:spPr>
          <a:xfrm>
            <a:off x="3179763" y="5862187"/>
            <a:ext cx="5832475" cy="525135"/>
          </a:xfrm>
          <a:prstGeom prst="rect">
            <a:avLst/>
          </a:prstGeom>
        </p:spPr>
        <p:txBody>
          <a:bodyPr wrap="square" lIns="0" tIns="0" rIns="0" bIns="0"/>
          <a:lstStyle>
            <a:lvl1pPr marL="0" indent="0" algn="ctr">
              <a:lnSpc>
                <a:spcPct val="100000"/>
              </a:lnSpc>
              <a:buNone/>
              <a:defRPr sz="2000" b="0" i="0">
                <a:solidFill>
                  <a:schemeClr val="tx1"/>
                </a:solidFill>
                <a:latin typeface="Arial" charset="0"/>
                <a:ea typeface="Arial" charset="0"/>
                <a:cs typeface="Arial" charset="0"/>
              </a:defRPr>
            </a:lvl1pPr>
          </a:lstStyle>
          <a:p>
            <a:pPr lvl="0"/>
            <a:r>
              <a:rPr lang="en-US" dirty="0"/>
              <a:t>Subhead Line 1</a:t>
            </a:r>
          </a:p>
        </p:txBody>
      </p:sp>
      <p:sp>
        <p:nvSpPr>
          <p:cNvPr id="2" name="Title 1"/>
          <p:cNvSpPr>
            <a:spLocks noGrp="1"/>
          </p:cNvSpPr>
          <p:nvPr>
            <p:ph type="title"/>
          </p:nvPr>
        </p:nvSpPr>
        <p:spPr>
          <a:xfrm>
            <a:off x="1552135" y="4737099"/>
            <a:ext cx="9087730" cy="1011487"/>
          </a:xfrm>
          <a:prstGeom prst="rect">
            <a:avLst/>
          </a:prstGeom>
        </p:spPr>
        <p:txBody>
          <a:bodyPr/>
          <a:lstStyle>
            <a:lvl1pPr algn="ctr">
              <a:defRPr sz="3600" b="0" i="0">
                <a:solidFill>
                  <a:schemeClr val="tx1"/>
                </a:solidFill>
                <a:latin typeface="Cambria" charset="0"/>
                <a:ea typeface="Cambria" charset="0"/>
                <a:cs typeface="Cambria" charset="0"/>
              </a:defRPr>
            </a:lvl1pPr>
          </a:lstStyle>
          <a:p>
            <a:r>
              <a:rPr lang="en-US"/>
              <a:t>Click to edit Master title style</a:t>
            </a:r>
            <a:endParaRPr lang="en-US" dirty="0"/>
          </a:p>
        </p:txBody>
      </p:sp>
      <p:sp>
        <p:nvSpPr>
          <p:cNvPr id="12" name="Date Placeholder 3">
            <a:extLst>
              <a:ext uri="{FF2B5EF4-FFF2-40B4-BE49-F238E27FC236}">
                <a16:creationId xmlns:a16="http://schemas.microsoft.com/office/drawing/2014/main" id="{35BB08A7-8085-8845-B707-4F97CCAD6E1B}"/>
              </a:ext>
            </a:extLst>
          </p:cNvPr>
          <p:cNvSpPr>
            <a:spLocks noGrp="1"/>
          </p:cNvSpPr>
          <p:nvPr>
            <p:ph type="dt" sz="half" idx="2"/>
          </p:nvPr>
        </p:nvSpPr>
        <p:spPr>
          <a:xfrm>
            <a:off x="9914457" y="6222223"/>
            <a:ext cx="1727200" cy="260593"/>
          </a:xfrm>
          <a:prstGeom prst="rect">
            <a:avLst/>
          </a:prstGeom>
        </p:spPr>
        <p:txBody>
          <a:bodyPr vert="horz" lIns="0" tIns="0" rIns="0" bIns="0" rtlCol="0" anchor="ctr"/>
          <a:lstStyle>
            <a:lvl1pPr algn="r">
              <a:defRPr sz="1100" b="0" i="0">
                <a:solidFill>
                  <a:schemeClr val="tx1"/>
                </a:solidFill>
                <a:latin typeface="+mn-lt"/>
                <a:ea typeface="Cambria" charset="0"/>
                <a:cs typeface="Cambria" charset="0"/>
              </a:defRPr>
            </a:lvl1pPr>
          </a:lstStyle>
          <a:p>
            <a:r>
              <a:rPr lang="en-US"/>
              <a:t>Date</a:t>
            </a:r>
            <a:endParaRPr lang="en-US" dirty="0"/>
          </a:p>
        </p:txBody>
      </p:sp>
      <p:sp>
        <p:nvSpPr>
          <p:cNvPr id="9" name="Rectangle 8">
            <a:extLst>
              <a:ext uri="{FF2B5EF4-FFF2-40B4-BE49-F238E27FC236}">
                <a16:creationId xmlns:a16="http://schemas.microsoft.com/office/drawing/2014/main" id="{BB9968AB-77DC-3741-8F67-6C51E6D747FE}"/>
              </a:ext>
            </a:extLst>
          </p:cNvPr>
          <p:cNvSpPr/>
          <p:nvPr userDrawn="1"/>
        </p:nvSpPr>
        <p:spPr>
          <a:xfrm>
            <a:off x="0" y="6582427"/>
            <a:ext cx="12191999" cy="27557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Rectangle 13"/>
          <p:cNvSpPr/>
          <p:nvPr userDrawn="1"/>
        </p:nvSpPr>
        <p:spPr>
          <a:xfrm>
            <a:off x="0" y="1"/>
            <a:ext cx="12192000" cy="6857999"/>
          </a:xfrm>
          <a:prstGeom prst="rect">
            <a:avLst/>
          </a:prstGeom>
          <a:noFill/>
          <a:ln w="190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ext Layout White">
    <p:spTree>
      <p:nvGrpSpPr>
        <p:cNvPr id="1" name=""/>
        <p:cNvGrpSpPr/>
        <p:nvPr/>
      </p:nvGrpSpPr>
      <p:grpSpPr>
        <a:xfrm>
          <a:off x="0" y="0"/>
          <a:ext cx="0" cy="0"/>
          <a:chOff x="0" y="0"/>
          <a:chExt cx="0" cy="0"/>
        </a:xfrm>
      </p:grpSpPr>
      <p:sp>
        <p:nvSpPr>
          <p:cNvPr id="9" name="Content Placeholder 8"/>
          <p:cNvSpPr>
            <a:spLocks noGrp="1"/>
          </p:cNvSpPr>
          <p:nvPr>
            <p:ph sz="quarter" idx="18"/>
          </p:nvPr>
        </p:nvSpPr>
        <p:spPr>
          <a:xfrm>
            <a:off x="515939" y="1882171"/>
            <a:ext cx="11160124" cy="4426554"/>
          </a:xfrm>
        </p:spPr>
        <p:txBody>
          <a:bodyPr/>
          <a:lstStyle>
            <a:lvl1pPr>
              <a:lnSpc>
                <a:spcPct val="100000"/>
              </a:lnSpc>
              <a:defRPr/>
            </a:lvl1pPr>
            <a:lvl2pPr>
              <a:lnSpc>
                <a:spcPct val="100000"/>
              </a:lnSpc>
              <a:defRPr/>
            </a:lvl2pPr>
            <a:lvl3pPr>
              <a:lnSpc>
                <a:spcPct val="100000"/>
              </a:lnSpc>
              <a:defRPr/>
            </a:lvl3pPr>
            <a:lvl4pPr>
              <a:lnSpc>
                <a:spcPct val="100000"/>
              </a:lnSpc>
              <a:defRPr/>
            </a:lvl4pPr>
            <a:lvl5pPr>
              <a:lnSpc>
                <a:spcPct val="100000"/>
              </a:lnSpc>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2" name="Rectangle 11">
            <a:extLst>
              <a:ext uri="{FF2B5EF4-FFF2-40B4-BE49-F238E27FC236}">
                <a16:creationId xmlns:a16="http://schemas.microsoft.com/office/drawing/2014/main" id="{FD7420B5-0C7D-8A40-916E-9DC1FF97152E}"/>
              </a:ext>
            </a:extLst>
          </p:cNvPr>
          <p:cNvSpPr/>
          <p:nvPr userDrawn="1"/>
        </p:nvSpPr>
        <p:spPr>
          <a:xfrm>
            <a:off x="0" y="6582427"/>
            <a:ext cx="12191999" cy="275573"/>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Text Placeholder 2">
            <a:extLst>
              <a:ext uri="{FF2B5EF4-FFF2-40B4-BE49-F238E27FC236}">
                <a16:creationId xmlns:a16="http://schemas.microsoft.com/office/drawing/2014/main" id="{65975A82-7EB2-6E48-B38C-B5AEBD5D9A89}"/>
              </a:ext>
            </a:extLst>
          </p:cNvPr>
          <p:cNvSpPr>
            <a:spLocks noGrp="1" noChangeAspect="1"/>
          </p:cNvSpPr>
          <p:nvPr>
            <p:ph type="body" idx="1" hasCustomPrompt="1"/>
          </p:nvPr>
        </p:nvSpPr>
        <p:spPr>
          <a:xfrm>
            <a:off x="515938" y="1432200"/>
            <a:ext cx="11160124" cy="435600"/>
          </a:xfrm>
          <a:prstGeom prst="rect">
            <a:avLst/>
          </a:prstGeom>
        </p:spPr>
        <p:txBody>
          <a:bodyPr anchor="t" anchorCtr="0">
            <a:normAutofit/>
          </a:bodyPr>
          <a:lstStyle>
            <a:lvl1pPr marL="0" indent="0">
              <a:lnSpc>
                <a:spcPct val="100000"/>
              </a:lnSpc>
              <a:buNone/>
              <a:defRPr sz="2200" b="1" baseline="0">
                <a:solidFill>
                  <a:schemeClr val="accent6"/>
                </a:solidFill>
                <a:latin typeface="Cambria" panose="02040503050406030204" pitchFamily="18"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Optional Subhead</a:t>
            </a:r>
          </a:p>
        </p:txBody>
      </p:sp>
      <p:sp>
        <p:nvSpPr>
          <p:cNvPr id="14" name="Date Placeholder 4">
            <a:extLst>
              <a:ext uri="{FF2B5EF4-FFF2-40B4-BE49-F238E27FC236}">
                <a16:creationId xmlns:a16="http://schemas.microsoft.com/office/drawing/2014/main" id="{95453CEA-0594-AC4A-BD6E-7EB2750A8464}"/>
              </a:ext>
            </a:extLst>
          </p:cNvPr>
          <p:cNvSpPr>
            <a:spLocks noGrp="1"/>
          </p:cNvSpPr>
          <p:nvPr>
            <p:ph type="dt" sz="half" idx="10"/>
          </p:nvPr>
        </p:nvSpPr>
        <p:spPr>
          <a:xfrm>
            <a:off x="9948863" y="6596798"/>
            <a:ext cx="1727201" cy="261201"/>
          </a:xfrm>
        </p:spPr>
        <p:txBody>
          <a:bodyPr/>
          <a:lstStyle>
            <a:lvl1pPr>
              <a:defRPr>
                <a:solidFill>
                  <a:schemeClr val="accent5"/>
                </a:solidFill>
              </a:defRPr>
            </a:lvl1pPr>
          </a:lstStyle>
          <a:p>
            <a:r>
              <a:rPr lang="en-US"/>
              <a:t>Date</a:t>
            </a:r>
            <a:endParaRPr lang="en-US" dirty="0"/>
          </a:p>
        </p:txBody>
      </p:sp>
      <p:sp>
        <p:nvSpPr>
          <p:cNvPr id="15" name="Slide Number Placeholder 6">
            <a:extLst>
              <a:ext uri="{FF2B5EF4-FFF2-40B4-BE49-F238E27FC236}">
                <a16:creationId xmlns:a16="http://schemas.microsoft.com/office/drawing/2014/main" id="{3C85EFBF-591E-C04B-B78E-407F8CD2F721}"/>
              </a:ext>
            </a:extLst>
          </p:cNvPr>
          <p:cNvSpPr>
            <a:spLocks noGrp="1"/>
          </p:cNvSpPr>
          <p:nvPr>
            <p:ph type="sldNum" sz="quarter" idx="12"/>
          </p:nvPr>
        </p:nvSpPr>
        <p:spPr>
          <a:xfrm>
            <a:off x="11676063" y="6582426"/>
            <a:ext cx="515935" cy="275573"/>
          </a:xfrm>
        </p:spPr>
        <p:txBody>
          <a:bodyPr/>
          <a:lstStyle>
            <a:lvl1pPr>
              <a:defRPr>
                <a:solidFill>
                  <a:schemeClr val="accent5"/>
                </a:solidFill>
              </a:defRPr>
            </a:lvl1pPr>
          </a:lstStyle>
          <a:p>
            <a:fld id="{F9591D4C-BB8F-AE46-BE73-C616F30BBC5B}" type="slidenum">
              <a:rPr lang="en-US" smtClean="0"/>
              <a:pPr/>
              <a:t>‹#›</a:t>
            </a:fld>
            <a:endParaRPr lang="en-US" dirty="0"/>
          </a:p>
        </p:txBody>
      </p:sp>
      <p:sp>
        <p:nvSpPr>
          <p:cNvPr id="17" name="Text Placeholder 1">
            <a:extLst>
              <a:ext uri="{FF2B5EF4-FFF2-40B4-BE49-F238E27FC236}">
                <a16:creationId xmlns:a16="http://schemas.microsoft.com/office/drawing/2014/main" id="{B425B684-C025-7A40-8525-E424A3D79E9C}"/>
              </a:ext>
            </a:extLst>
          </p:cNvPr>
          <p:cNvSpPr>
            <a:spLocks noGrp="1"/>
          </p:cNvSpPr>
          <p:nvPr>
            <p:ph type="body" sz="quarter" idx="15" hasCustomPrompt="1"/>
          </p:nvPr>
        </p:nvSpPr>
        <p:spPr>
          <a:xfrm>
            <a:off x="515938" y="899161"/>
            <a:ext cx="11160125" cy="237308"/>
          </a:xfrm>
          <a:prstGeom prst="rect">
            <a:avLst/>
          </a:prstGeom>
        </p:spPr>
        <p:txBody>
          <a:bodyPr rtlCol="0"/>
          <a:lstStyle>
            <a:lvl1pPr marL="0" indent="0">
              <a:lnSpc>
                <a:spcPct val="100000"/>
              </a:lnSpc>
              <a:buNone/>
              <a:defRPr sz="1800">
                <a:solidFill>
                  <a:schemeClr val="tx2"/>
                </a:solidFill>
              </a:defRPr>
            </a:lvl1pPr>
          </a:lstStyle>
          <a:p>
            <a:pPr defTabSz="180000" fontAlgn="auto">
              <a:spcAft>
                <a:spcPts val="0"/>
              </a:spcAft>
              <a:defRPr/>
            </a:pPr>
            <a:r>
              <a:rPr lang="en-US" dirty="0"/>
              <a:t>Optional Subtitle</a:t>
            </a:r>
          </a:p>
        </p:txBody>
      </p:sp>
      <p:sp>
        <p:nvSpPr>
          <p:cNvPr id="10" name="TextBox 9">
            <a:extLst>
              <a:ext uri="{FF2B5EF4-FFF2-40B4-BE49-F238E27FC236}">
                <a16:creationId xmlns:a16="http://schemas.microsoft.com/office/drawing/2014/main" id="{ED625D71-D389-4AAD-A767-6FB8822E9777}"/>
              </a:ext>
            </a:extLst>
          </p:cNvPr>
          <p:cNvSpPr txBox="1"/>
          <p:nvPr userDrawn="1"/>
        </p:nvSpPr>
        <p:spPr>
          <a:xfrm>
            <a:off x="515938" y="6596798"/>
            <a:ext cx="1727199" cy="246221"/>
          </a:xfrm>
          <a:prstGeom prst="rect">
            <a:avLst/>
          </a:prstGeom>
          <a:noFill/>
        </p:spPr>
        <p:txBody>
          <a:bodyPr wrap="square" lIns="0" rtlCol="0">
            <a:spAutoFit/>
          </a:bodyPr>
          <a:lstStyle/>
          <a:p>
            <a:r>
              <a:rPr lang="en-US" sz="1000" b="0" dirty="0">
                <a:solidFill>
                  <a:schemeClr val="bg1"/>
                </a:solidFill>
              </a:rPr>
              <a:t>www.dlapiper.com</a:t>
            </a:r>
          </a:p>
        </p:txBody>
      </p:sp>
      <p:sp>
        <p:nvSpPr>
          <p:cNvPr id="2" name="Title 1"/>
          <p:cNvSpPr>
            <a:spLocks noGrp="1"/>
          </p:cNvSpPr>
          <p:nvPr>
            <p:ph type="title" hasCustomPrompt="1"/>
          </p:nvPr>
        </p:nvSpPr>
        <p:spPr/>
        <p:txBody>
          <a:bodyPr/>
          <a:lstStyle/>
          <a:p>
            <a:r>
              <a:rPr lang="en-US" dirty="0"/>
              <a:t>Click to edit title</a:t>
            </a:r>
          </a:p>
        </p:txBody>
      </p:sp>
      <p:sp>
        <p:nvSpPr>
          <p:cNvPr id="4" name="Footer Placeholder 3"/>
          <p:cNvSpPr>
            <a:spLocks noGrp="1"/>
          </p:cNvSpPr>
          <p:nvPr>
            <p:ph type="ftr" sz="quarter" idx="17"/>
          </p:nvPr>
        </p:nvSpPr>
        <p:spPr/>
        <p:txBody>
          <a:bodyPr/>
          <a:lstStyle>
            <a:lvl1pPr>
              <a:defRPr>
                <a:solidFill>
                  <a:schemeClr val="bg1"/>
                </a:solidFill>
              </a:defRPr>
            </a:lvl1pPr>
          </a:lstStyle>
          <a:p>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ext Layout White w/Dark Sidebar">
    <p:spTree>
      <p:nvGrpSpPr>
        <p:cNvPr id="1" name=""/>
        <p:cNvGrpSpPr/>
        <p:nvPr/>
      </p:nvGrpSpPr>
      <p:grpSpPr>
        <a:xfrm>
          <a:off x="0" y="0"/>
          <a:ext cx="0" cy="0"/>
          <a:chOff x="0" y="0"/>
          <a:chExt cx="0" cy="0"/>
        </a:xfrm>
      </p:grpSpPr>
      <p:sp>
        <p:nvSpPr>
          <p:cNvPr id="9" name="Content Placeholder 8"/>
          <p:cNvSpPr>
            <a:spLocks noGrp="1"/>
          </p:cNvSpPr>
          <p:nvPr>
            <p:ph sz="quarter" idx="18"/>
          </p:nvPr>
        </p:nvSpPr>
        <p:spPr>
          <a:xfrm>
            <a:off x="515938" y="1432200"/>
            <a:ext cx="7380287" cy="4876525"/>
          </a:xfrm>
        </p:spPr>
        <p:txBody>
          <a:bodyPr/>
          <a:lstStyle>
            <a:lvl1pPr>
              <a:lnSpc>
                <a:spcPct val="100000"/>
              </a:lnSpc>
              <a:defRPr/>
            </a:lvl1pPr>
            <a:lvl2pPr>
              <a:lnSpc>
                <a:spcPct val="100000"/>
              </a:lnSpc>
              <a:defRPr/>
            </a:lvl2pPr>
            <a:lvl3pPr>
              <a:lnSpc>
                <a:spcPct val="100000"/>
              </a:lnSpc>
              <a:defRPr/>
            </a:lvl3pPr>
            <a:lvl4pPr>
              <a:lnSpc>
                <a:spcPct val="100000"/>
              </a:lnSpc>
              <a:defRPr/>
            </a:lvl4pPr>
            <a:lvl5pPr>
              <a:lnSpc>
                <a:spcPct val="100000"/>
              </a:lnSpc>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2" name="Rectangle 11">
            <a:extLst>
              <a:ext uri="{FF2B5EF4-FFF2-40B4-BE49-F238E27FC236}">
                <a16:creationId xmlns:a16="http://schemas.microsoft.com/office/drawing/2014/main" id="{FD7420B5-0C7D-8A40-916E-9DC1FF97152E}"/>
              </a:ext>
            </a:extLst>
          </p:cNvPr>
          <p:cNvSpPr/>
          <p:nvPr userDrawn="1"/>
        </p:nvSpPr>
        <p:spPr>
          <a:xfrm>
            <a:off x="0" y="6582427"/>
            <a:ext cx="12191999" cy="275573"/>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Date Placeholder 4">
            <a:extLst>
              <a:ext uri="{FF2B5EF4-FFF2-40B4-BE49-F238E27FC236}">
                <a16:creationId xmlns:a16="http://schemas.microsoft.com/office/drawing/2014/main" id="{95453CEA-0594-AC4A-BD6E-7EB2750A8464}"/>
              </a:ext>
            </a:extLst>
          </p:cNvPr>
          <p:cNvSpPr>
            <a:spLocks noGrp="1"/>
          </p:cNvSpPr>
          <p:nvPr>
            <p:ph type="dt" sz="half" idx="10"/>
          </p:nvPr>
        </p:nvSpPr>
        <p:spPr>
          <a:xfrm>
            <a:off x="9948863" y="6596798"/>
            <a:ext cx="1727201" cy="261201"/>
          </a:xfrm>
        </p:spPr>
        <p:txBody>
          <a:bodyPr/>
          <a:lstStyle>
            <a:lvl1pPr>
              <a:defRPr>
                <a:solidFill>
                  <a:schemeClr val="accent5"/>
                </a:solidFill>
              </a:defRPr>
            </a:lvl1pPr>
          </a:lstStyle>
          <a:p>
            <a:r>
              <a:rPr lang="en-US"/>
              <a:t>Date</a:t>
            </a:r>
            <a:endParaRPr lang="en-US" dirty="0"/>
          </a:p>
        </p:txBody>
      </p:sp>
      <p:sp>
        <p:nvSpPr>
          <p:cNvPr id="15" name="Slide Number Placeholder 6">
            <a:extLst>
              <a:ext uri="{FF2B5EF4-FFF2-40B4-BE49-F238E27FC236}">
                <a16:creationId xmlns:a16="http://schemas.microsoft.com/office/drawing/2014/main" id="{3C85EFBF-591E-C04B-B78E-407F8CD2F721}"/>
              </a:ext>
            </a:extLst>
          </p:cNvPr>
          <p:cNvSpPr>
            <a:spLocks noGrp="1"/>
          </p:cNvSpPr>
          <p:nvPr>
            <p:ph type="sldNum" sz="quarter" idx="12"/>
          </p:nvPr>
        </p:nvSpPr>
        <p:spPr>
          <a:xfrm>
            <a:off x="11676063" y="6582426"/>
            <a:ext cx="515935" cy="275573"/>
          </a:xfrm>
        </p:spPr>
        <p:txBody>
          <a:bodyPr/>
          <a:lstStyle>
            <a:lvl1pPr>
              <a:defRPr>
                <a:solidFill>
                  <a:schemeClr val="accent5"/>
                </a:solidFill>
              </a:defRPr>
            </a:lvl1pPr>
          </a:lstStyle>
          <a:p>
            <a:fld id="{F9591D4C-BB8F-AE46-BE73-C616F30BBC5B}" type="slidenum">
              <a:rPr lang="en-US" smtClean="0"/>
              <a:pPr/>
              <a:t>‹#›</a:t>
            </a:fld>
            <a:endParaRPr lang="en-US" dirty="0"/>
          </a:p>
        </p:txBody>
      </p:sp>
      <p:sp>
        <p:nvSpPr>
          <p:cNvPr id="17" name="Text Placeholder 1">
            <a:extLst>
              <a:ext uri="{FF2B5EF4-FFF2-40B4-BE49-F238E27FC236}">
                <a16:creationId xmlns:a16="http://schemas.microsoft.com/office/drawing/2014/main" id="{B425B684-C025-7A40-8525-E424A3D79E9C}"/>
              </a:ext>
            </a:extLst>
          </p:cNvPr>
          <p:cNvSpPr>
            <a:spLocks noGrp="1"/>
          </p:cNvSpPr>
          <p:nvPr>
            <p:ph type="body" sz="quarter" idx="15" hasCustomPrompt="1"/>
          </p:nvPr>
        </p:nvSpPr>
        <p:spPr>
          <a:xfrm>
            <a:off x="515938" y="899161"/>
            <a:ext cx="7377597" cy="237308"/>
          </a:xfrm>
          <a:prstGeom prst="rect">
            <a:avLst/>
          </a:prstGeom>
        </p:spPr>
        <p:txBody>
          <a:bodyPr rtlCol="0"/>
          <a:lstStyle>
            <a:lvl1pPr marL="0" indent="0">
              <a:lnSpc>
                <a:spcPct val="100000"/>
              </a:lnSpc>
              <a:buNone/>
              <a:defRPr sz="1800">
                <a:solidFill>
                  <a:schemeClr val="tx2"/>
                </a:solidFill>
              </a:defRPr>
            </a:lvl1pPr>
          </a:lstStyle>
          <a:p>
            <a:pPr defTabSz="180000" fontAlgn="auto">
              <a:spcAft>
                <a:spcPts val="0"/>
              </a:spcAft>
              <a:defRPr/>
            </a:pPr>
            <a:r>
              <a:rPr lang="en-US" dirty="0"/>
              <a:t>Optional Subtitle</a:t>
            </a:r>
          </a:p>
        </p:txBody>
      </p:sp>
      <p:sp>
        <p:nvSpPr>
          <p:cNvPr id="10" name="TextBox 9">
            <a:extLst>
              <a:ext uri="{FF2B5EF4-FFF2-40B4-BE49-F238E27FC236}">
                <a16:creationId xmlns:a16="http://schemas.microsoft.com/office/drawing/2014/main" id="{ED625D71-D389-4AAD-A767-6FB8822E9777}"/>
              </a:ext>
            </a:extLst>
          </p:cNvPr>
          <p:cNvSpPr txBox="1"/>
          <p:nvPr userDrawn="1"/>
        </p:nvSpPr>
        <p:spPr>
          <a:xfrm>
            <a:off x="515938" y="6596798"/>
            <a:ext cx="1727199" cy="246221"/>
          </a:xfrm>
          <a:prstGeom prst="rect">
            <a:avLst/>
          </a:prstGeom>
          <a:noFill/>
        </p:spPr>
        <p:txBody>
          <a:bodyPr wrap="square" lIns="0" rtlCol="0">
            <a:spAutoFit/>
          </a:bodyPr>
          <a:lstStyle/>
          <a:p>
            <a:r>
              <a:rPr lang="en-US" sz="1000" b="0" dirty="0">
                <a:solidFill>
                  <a:schemeClr val="bg1"/>
                </a:solidFill>
              </a:rPr>
              <a:t>www.dlapiper.com</a:t>
            </a:r>
          </a:p>
        </p:txBody>
      </p:sp>
      <p:sp>
        <p:nvSpPr>
          <p:cNvPr id="2" name="Title 1"/>
          <p:cNvSpPr>
            <a:spLocks noGrp="1"/>
          </p:cNvSpPr>
          <p:nvPr>
            <p:ph type="title" hasCustomPrompt="1"/>
          </p:nvPr>
        </p:nvSpPr>
        <p:spPr>
          <a:xfrm>
            <a:off x="515938" y="368300"/>
            <a:ext cx="7380366" cy="577153"/>
          </a:xfrm>
        </p:spPr>
        <p:txBody>
          <a:bodyPr/>
          <a:lstStyle/>
          <a:p>
            <a:r>
              <a:rPr lang="en-US" dirty="0"/>
              <a:t>Click to edit title</a:t>
            </a:r>
          </a:p>
        </p:txBody>
      </p:sp>
      <p:sp>
        <p:nvSpPr>
          <p:cNvPr id="4" name="Footer Placeholder 3"/>
          <p:cNvSpPr>
            <a:spLocks noGrp="1"/>
          </p:cNvSpPr>
          <p:nvPr>
            <p:ph type="ftr" sz="quarter" idx="17"/>
          </p:nvPr>
        </p:nvSpPr>
        <p:spPr/>
        <p:txBody>
          <a:bodyPr/>
          <a:lstStyle>
            <a:lvl1pPr>
              <a:defRPr>
                <a:solidFill>
                  <a:schemeClr val="bg1"/>
                </a:solidFill>
              </a:defRPr>
            </a:lvl1pPr>
          </a:lstStyle>
          <a:p>
            <a:endParaRPr lang="en-US" dirty="0"/>
          </a:p>
        </p:txBody>
      </p:sp>
      <p:sp>
        <p:nvSpPr>
          <p:cNvPr id="11" name="Rectangle 10">
            <a:extLst>
              <a:ext uri="{FF2B5EF4-FFF2-40B4-BE49-F238E27FC236}">
                <a16:creationId xmlns:a16="http://schemas.microsoft.com/office/drawing/2014/main" id="{8B5C996B-0918-804B-BD4C-32A658B584F3}"/>
              </a:ext>
            </a:extLst>
          </p:cNvPr>
          <p:cNvSpPr/>
          <p:nvPr userDrawn="1"/>
        </p:nvSpPr>
        <p:spPr>
          <a:xfrm>
            <a:off x="8525690" y="0"/>
            <a:ext cx="3666309" cy="6581817"/>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2"/>
              </a:solidFill>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ext Layout White w/Gray Sidebar">
    <p:spTree>
      <p:nvGrpSpPr>
        <p:cNvPr id="1" name=""/>
        <p:cNvGrpSpPr/>
        <p:nvPr/>
      </p:nvGrpSpPr>
      <p:grpSpPr>
        <a:xfrm>
          <a:off x="0" y="0"/>
          <a:ext cx="0" cy="0"/>
          <a:chOff x="0" y="0"/>
          <a:chExt cx="0" cy="0"/>
        </a:xfrm>
      </p:grpSpPr>
      <p:sp>
        <p:nvSpPr>
          <p:cNvPr id="9" name="Content Placeholder 8"/>
          <p:cNvSpPr>
            <a:spLocks noGrp="1"/>
          </p:cNvSpPr>
          <p:nvPr>
            <p:ph sz="quarter" idx="18"/>
          </p:nvPr>
        </p:nvSpPr>
        <p:spPr>
          <a:xfrm>
            <a:off x="515938" y="1431926"/>
            <a:ext cx="7380287" cy="4876800"/>
          </a:xfrm>
        </p:spPr>
        <p:txBody>
          <a:bodyPr/>
          <a:lstStyle>
            <a:lvl1pPr>
              <a:lnSpc>
                <a:spcPct val="100000"/>
              </a:lnSpc>
              <a:defRPr/>
            </a:lvl1pPr>
            <a:lvl2pPr>
              <a:lnSpc>
                <a:spcPct val="100000"/>
              </a:lnSpc>
              <a:defRPr/>
            </a:lvl2pPr>
            <a:lvl3pPr>
              <a:lnSpc>
                <a:spcPct val="100000"/>
              </a:lnSpc>
              <a:defRPr/>
            </a:lvl3pPr>
            <a:lvl4pPr>
              <a:lnSpc>
                <a:spcPct val="100000"/>
              </a:lnSpc>
              <a:defRPr/>
            </a:lvl4pPr>
            <a:lvl5pPr>
              <a:lnSpc>
                <a:spcPct val="100000"/>
              </a:lnSpc>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2" name="Rectangle 11">
            <a:extLst>
              <a:ext uri="{FF2B5EF4-FFF2-40B4-BE49-F238E27FC236}">
                <a16:creationId xmlns:a16="http://schemas.microsoft.com/office/drawing/2014/main" id="{FD7420B5-0C7D-8A40-916E-9DC1FF97152E}"/>
              </a:ext>
            </a:extLst>
          </p:cNvPr>
          <p:cNvSpPr/>
          <p:nvPr userDrawn="1"/>
        </p:nvSpPr>
        <p:spPr>
          <a:xfrm>
            <a:off x="0" y="6582427"/>
            <a:ext cx="12191999" cy="275573"/>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Date Placeholder 4">
            <a:extLst>
              <a:ext uri="{FF2B5EF4-FFF2-40B4-BE49-F238E27FC236}">
                <a16:creationId xmlns:a16="http://schemas.microsoft.com/office/drawing/2014/main" id="{95453CEA-0594-AC4A-BD6E-7EB2750A8464}"/>
              </a:ext>
            </a:extLst>
          </p:cNvPr>
          <p:cNvSpPr>
            <a:spLocks noGrp="1"/>
          </p:cNvSpPr>
          <p:nvPr>
            <p:ph type="dt" sz="half" idx="10"/>
          </p:nvPr>
        </p:nvSpPr>
        <p:spPr>
          <a:xfrm>
            <a:off x="9948863" y="6596798"/>
            <a:ext cx="1727201" cy="261201"/>
          </a:xfrm>
        </p:spPr>
        <p:txBody>
          <a:bodyPr/>
          <a:lstStyle>
            <a:lvl1pPr>
              <a:defRPr>
                <a:solidFill>
                  <a:schemeClr val="accent5"/>
                </a:solidFill>
              </a:defRPr>
            </a:lvl1pPr>
          </a:lstStyle>
          <a:p>
            <a:r>
              <a:rPr lang="en-US"/>
              <a:t>Date</a:t>
            </a:r>
            <a:endParaRPr lang="en-US" dirty="0"/>
          </a:p>
        </p:txBody>
      </p:sp>
      <p:sp>
        <p:nvSpPr>
          <p:cNvPr id="15" name="Slide Number Placeholder 6">
            <a:extLst>
              <a:ext uri="{FF2B5EF4-FFF2-40B4-BE49-F238E27FC236}">
                <a16:creationId xmlns:a16="http://schemas.microsoft.com/office/drawing/2014/main" id="{3C85EFBF-591E-C04B-B78E-407F8CD2F721}"/>
              </a:ext>
            </a:extLst>
          </p:cNvPr>
          <p:cNvSpPr>
            <a:spLocks noGrp="1"/>
          </p:cNvSpPr>
          <p:nvPr>
            <p:ph type="sldNum" sz="quarter" idx="12"/>
          </p:nvPr>
        </p:nvSpPr>
        <p:spPr>
          <a:xfrm>
            <a:off x="11676063" y="6582426"/>
            <a:ext cx="515935" cy="275573"/>
          </a:xfrm>
        </p:spPr>
        <p:txBody>
          <a:bodyPr/>
          <a:lstStyle>
            <a:lvl1pPr>
              <a:defRPr>
                <a:solidFill>
                  <a:schemeClr val="accent5"/>
                </a:solidFill>
              </a:defRPr>
            </a:lvl1pPr>
          </a:lstStyle>
          <a:p>
            <a:fld id="{F9591D4C-BB8F-AE46-BE73-C616F30BBC5B}" type="slidenum">
              <a:rPr lang="en-US" smtClean="0"/>
              <a:pPr/>
              <a:t>‹#›</a:t>
            </a:fld>
            <a:endParaRPr lang="en-US" dirty="0"/>
          </a:p>
        </p:txBody>
      </p:sp>
      <p:sp>
        <p:nvSpPr>
          <p:cNvPr id="17" name="Text Placeholder 1">
            <a:extLst>
              <a:ext uri="{FF2B5EF4-FFF2-40B4-BE49-F238E27FC236}">
                <a16:creationId xmlns:a16="http://schemas.microsoft.com/office/drawing/2014/main" id="{B425B684-C025-7A40-8525-E424A3D79E9C}"/>
              </a:ext>
            </a:extLst>
          </p:cNvPr>
          <p:cNvSpPr>
            <a:spLocks noGrp="1"/>
          </p:cNvSpPr>
          <p:nvPr>
            <p:ph type="body" sz="quarter" idx="15" hasCustomPrompt="1"/>
          </p:nvPr>
        </p:nvSpPr>
        <p:spPr>
          <a:xfrm>
            <a:off x="515938" y="899161"/>
            <a:ext cx="7377597" cy="237308"/>
          </a:xfrm>
          <a:prstGeom prst="rect">
            <a:avLst/>
          </a:prstGeom>
        </p:spPr>
        <p:txBody>
          <a:bodyPr rtlCol="0"/>
          <a:lstStyle>
            <a:lvl1pPr marL="0" indent="0">
              <a:lnSpc>
                <a:spcPct val="100000"/>
              </a:lnSpc>
              <a:buNone/>
              <a:defRPr sz="1800">
                <a:solidFill>
                  <a:schemeClr val="tx2"/>
                </a:solidFill>
              </a:defRPr>
            </a:lvl1pPr>
          </a:lstStyle>
          <a:p>
            <a:pPr defTabSz="180000" fontAlgn="auto">
              <a:spcAft>
                <a:spcPts val="0"/>
              </a:spcAft>
              <a:defRPr/>
            </a:pPr>
            <a:r>
              <a:rPr lang="en-US" dirty="0"/>
              <a:t>Optional Subtitle</a:t>
            </a:r>
          </a:p>
        </p:txBody>
      </p:sp>
      <p:sp>
        <p:nvSpPr>
          <p:cNvPr id="10" name="TextBox 9">
            <a:extLst>
              <a:ext uri="{FF2B5EF4-FFF2-40B4-BE49-F238E27FC236}">
                <a16:creationId xmlns:a16="http://schemas.microsoft.com/office/drawing/2014/main" id="{ED625D71-D389-4AAD-A767-6FB8822E9777}"/>
              </a:ext>
            </a:extLst>
          </p:cNvPr>
          <p:cNvSpPr txBox="1"/>
          <p:nvPr userDrawn="1"/>
        </p:nvSpPr>
        <p:spPr>
          <a:xfrm>
            <a:off x="515938" y="6596798"/>
            <a:ext cx="1727199" cy="246221"/>
          </a:xfrm>
          <a:prstGeom prst="rect">
            <a:avLst/>
          </a:prstGeom>
          <a:noFill/>
        </p:spPr>
        <p:txBody>
          <a:bodyPr wrap="square" lIns="0" rtlCol="0">
            <a:spAutoFit/>
          </a:bodyPr>
          <a:lstStyle/>
          <a:p>
            <a:r>
              <a:rPr lang="en-US" sz="1000" b="0" dirty="0">
                <a:solidFill>
                  <a:schemeClr val="bg1"/>
                </a:solidFill>
              </a:rPr>
              <a:t>www.dlapiper.com</a:t>
            </a:r>
          </a:p>
        </p:txBody>
      </p:sp>
      <p:sp>
        <p:nvSpPr>
          <p:cNvPr id="2" name="Title 1"/>
          <p:cNvSpPr>
            <a:spLocks noGrp="1"/>
          </p:cNvSpPr>
          <p:nvPr>
            <p:ph type="title" hasCustomPrompt="1"/>
          </p:nvPr>
        </p:nvSpPr>
        <p:spPr>
          <a:xfrm>
            <a:off x="515938" y="368300"/>
            <a:ext cx="7380366" cy="577153"/>
          </a:xfrm>
        </p:spPr>
        <p:txBody>
          <a:bodyPr/>
          <a:lstStyle/>
          <a:p>
            <a:r>
              <a:rPr lang="en-US" dirty="0"/>
              <a:t>Click to edit title</a:t>
            </a:r>
          </a:p>
        </p:txBody>
      </p:sp>
      <p:sp>
        <p:nvSpPr>
          <p:cNvPr id="4" name="Footer Placeholder 3"/>
          <p:cNvSpPr>
            <a:spLocks noGrp="1"/>
          </p:cNvSpPr>
          <p:nvPr>
            <p:ph type="ftr" sz="quarter" idx="17"/>
          </p:nvPr>
        </p:nvSpPr>
        <p:spPr/>
        <p:txBody>
          <a:bodyPr/>
          <a:lstStyle>
            <a:lvl1pPr>
              <a:defRPr>
                <a:solidFill>
                  <a:schemeClr val="bg1"/>
                </a:solidFill>
              </a:defRPr>
            </a:lvl1pPr>
          </a:lstStyle>
          <a:p>
            <a:endParaRPr lang="en-US" dirty="0"/>
          </a:p>
        </p:txBody>
      </p:sp>
      <p:sp>
        <p:nvSpPr>
          <p:cNvPr id="11" name="Rectangle 10">
            <a:extLst>
              <a:ext uri="{FF2B5EF4-FFF2-40B4-BE49-F238E27FC236}">
                <a16:creationId xmlns:a16="http://schemas.microsoft.com/office/drawing/2014/main" id="{8B5C996B-0918-804B-BD4C-32A658B584F3}"/>
              </a:ext>
            </a:extLst>
          </p:cNvPr>
          <p:cNvSpPr/>
          <p:nvPr userDrawn="1"/>
        </p:nvSpPr>
        <p:spPr>
          <a:xfrm>
            <a:off x="8525690" y="0"/>
            <a:ext cx="3666309" cy="6581817"/>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2"/>
              </a:solidFill>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Blank Layout White">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FD7420B5-0C7D-8A40-916E-9DC1FF97152E}"/>
              </a:ext>
            </a:extLst>
          </p:cNvPr>
          <p:cNvSpPr/>
          <p:nvPr userDrawn="1"/>
        </p:nvSpPr>
        <p:spPr>
          <a:xfrm>
            <a:off x="0" y="6582427"/>
            <a:ext cx="12191999" cy="275573"/>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Date Placeholder 4">
            <a:extLst>
              <a:ext uri="{FF2B5EF4-FFF2-40B4-BE49-F238E27FC236}">
                <a16:creationId xmlns:a16="http://schemas.microsoft.com/office/drawing/2014/main" id="{95453CEA-0594-AC4A-BD6E-7EB2750A8464}"/>
              </a:ext>
            </a:extLst>
          </p:cNvPr>
          <p:cNvSpPr>
            <a:spLocks noGrp="1"/>
          </p:cNvSpPr>
          <p:nvPr>
            <p:ph type="dt" sz="half" idx="10"/>
          </p:nvPr>
        </p:nvSpPr>
        <p:spPr>
          <a:xfrm>
            <a:off x="9948863" y="6596797"/>
            <a:ext cx="1727201" cy="261203"/>
          </a:xfrm>
        </p:spPr>
        <p:txBody>
          <a:bodyPr/>
          <a:lstStyle>
            <a:lvl1pPr>
              <a:defRPr>
                <a:solidFill>
                  <a:schemeClr val="accent5"/>
                </a:solidFill>
              </a:defRPr>
            </a:lvl1pPr>
          </a:lstStyle>
          <a:p>
            <a:r>
              <a:rPr lang="en-US"/>
              <a:t>Date</a:t>
            </a:r>
            <a:endParaRPr lang="en-US" dirty="0"/>
          </a:p>
        </p:txBody>
      </p:sp>
      <p:sp>
        <p:nvSpPr>
          <p:cNvPr id="15" name="Slide Number Placeholder 6">
            <a:extLst>
              <a:ext uri="{FF2B5EF4-FFF2-40B4-BE49-F238E27FC236}">
                <a16:creationId xmlns:a16="http://schemas.microsoft.com/office/drawing/2014/main" id="{3C85EFBF-591E-C04B-B78E-407F8CD2F721}"/>
              </a:ext>
            </a:extLst>
          </p:cNvPr>
          <p:cNvSpPr>
            <a:spLocks noGrp="1"/>
          </p:cNvSpPr>
          <p:nvPr>
            <p:ph type="sldNum" sz="quarter" idx="12"/>
          </p:nvPr>
        </p:nvSpPr>
        <p:spPr>
          <a:xfrm>
            <a:off x="11676063" y="6582426"/>
            <a:ext cx="515935" cy="275573"/>
          </a:xfrm>
        </p:spPr>
        <p:txBody>
          <a:bodyPr/>
          <a:lstStyle>
            <a:lvl1pPr>
              <a:defRPr>
                <a:solidFill>
                  <a:schemeClr val="accent5"/>
                </a:solidFill>
              </a:defRPr>
            </a:lvl1pPr>
          </a:lstStyle>
          <a:p>
            <a:fld id="{F9591D4C-BB8F-AE46-BE73-C616F30BBC5B}" type="slidenum">
              <a:rPr lang="en-US" smtClean="0"/>
              <a:pPr/>
              <a:t>‹#›</a:t>
            </a:fld>
            <a:endParaRPr lang="en-US" dirty="0"/>
          </a:p>
        </p:txBody>
      </p:sp>
      <p:sp>
        <p:nvSpPr>
          <p:cNvPr id="17" name="Text Placeholder 1">
            <a:extLst>
              <a:ext uri="{FF2B5EF4-FFF2-40B4-BE49-F238E27FC236}">
                <a16:creationId xmlns:a16="http://schemas.microsoft.com/office/drawing/2014/main" id="{B425B684-C025-7A40-8525-E424A3D79E9C}"/>
              </a:ext>
            </a:extLst>
          </p:cNvPr>
          <p:cNvSpPr>
            <a:spLocks noGrp="1"/>
          </p:cNvSpPr>
          <p:nvPr>
            <p:ph type="body" sz="quarter" idx="15" hasCustomPrompt="1"/>
          </p:nvPr>
        </p:nvSpPr>
        <p:spPr>
          <a:xfrm>
            <a:off x="515938" y="899161"/>
            <a:ext cx="11160125" cy="237308"/>
          </a:xfrm>
          <a:prstGeom prst="rect">
            <a:avLst/>
          </a:prstGeom>
        </p:spPr>
        <p:txBody>
          <a:bodyPr rtlCol="0"/>
          <a:lstStyle>
            <a:lvl1pPr marL="0" indent="0">
              <a:lnSpc>
                <a:spcPct val="100000"/>
              </a:lnSpc>
              <a:buNone/>
              <a:defRPr sz="1800">
                <a:solidFill>
                  <a:schemeClr val="tx2"/>
                </a:solidFill>
              </a:defRPr>
            </a:lvl1pPr>
          </a:lstStyle>
          <a:p>
            <a:pPr defTabSz="180000" fontAlgn="auto">
              <a:spcAft>
                <a:spcPts val="0"/>
              </a:spcAft>
              <a:defRPr/>
            </a:pPr>
            <a:r>
              <a:rPr lang="en-US" dirty="0"/>
              <a:t>Optional Subtitle</a:t>
            </a:r>
          </a:p>
        </p:txBody>
      </p:sp>
      <p:sp>
        <p:nvSpPr>
          <p:cNvPr id="10" name="TextBox 9">
            <a:extLst>
              <a:ext uri="{FF2B5EF4-FFF2-40B4-BE49-F238E27FC236}">
                <a16:creationId xmlns:a16="http://schemas.microsoft.com/office/drawing/2014/main" id="{ED625D71-D389-4AAD-A767-6FB8822E9777}"/>
              </a:ext>
            </a:extLst>
          </p:cNvPr>
          <p:cNvSpPr txBox="1"/>
          <p:nvPr userDrawn="1"/>
        </p:nvSpPr>
        <p:spPr>
          <a:xfrm>
            <a:off x="515938" y="6596798"/>
            <a:ext cx="1727199" cy="246221"/>
          </a:xfrm>
          <a:prstGeom prst="rect">
            <a:avLst/>
          </a:prstGeom>
          <a:noFill/>
        </p:spPr>
        <p:txBody>
          <a:bodyPr wrap="square" lIns="0" rtlCol="0">
            <a:spAutoFit/>
          </a:bodyPr>
          <a:lstStyle/>
          <a:p>
            <a:r>
              <a:rPr lang="en-US" sz="1000" b="0" dirty="0">
                <a:solidFill>
                  <a:schemeClr val="bg1"/>
                </a:solidFill>
              </a:rPr>
              <a:t>www.dlapiper.com</a:t>
            </a:r>
          </a:p>
        </p:txBody>
      </p:sp>
      <p:sp>
        <p:nvSpPr>
          <p:cNvPr id="2" name="Title 1"/>
          <p:cNvSpPr>
            <a:spLocks noGrp="1"/>
          </p:cNvSpPr>
          <p:nvPr>
            <p:ph type="title" hasCustomPrompt="1"/>
          </p:nvPr>
        </p:nvSpPr>
        <p:spPr/>
        <p:txBody>
          <a:bodyPr/>
          <a:lstStyle/>
          <a:p>
            <a:r>
              <a:rPr lang="en-US" dirty="0"/>
              <a:t>Click to edit title</a:t>
            </a:r>
          </a:p>
        </p:txBody>
      </p:sp>
      <p:sp>
        <p:nvSpPr>
          <p:cNvPr id="4" name="Footer Placeholder 3"/>
          <p:cNvSpPr>
            <a:spLocks noGrp="1"/>
          </p:cNvSpPr>
          <p:nvPr>
            <p:ph type="ftr" sz="quarter" idx="17"/>
          </p:nvPr>
        </p:nvSpPr>
        <p:spPr/>
        <p:txBody>
          <a:bodyPr/>
          <a:lstStyle>
            <a:lvl1pPr>
              <a:defRPr>
                <a:solidFill>
                  <a:schemeClr val="bg1"/>
                </a:solidFill>
              </a:defRPr>
            </a:lvl1pPr>
          </a:lstStyle>
          <a:p>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ext Layout Gray">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8B5C996B-0918-804B-BD4C-32A658B584F3}"/>
              </a:ext>
            </a:extLst>
          </p:cNvPr>
          <p:cNvSpPr/>
          <p:nvPr userDrawn="1"/>
        </p:nvSpPr>
        <p:spPr>
          <a:xfrm>
            <a:off x="0" y="1432200"/>
            <a:ext cx="12192000" cy="5149617"/>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2"/>
              </a:solidFill>
            </a:endParaRPr>
          </a:p>
        </p:txBody>
      </p:sp>
      <p:sp>
        <p:nvSpPr>
          <p:cNvPr id="12" name="Rectangle 11">
            <a:extLst>
              <a:ext uri="{FF2B5EF4-FFF2-40B4-BE49-F238E27FC236}">
                <a16:creationId xmlns:a16="http://schemas.microsoft.com/office/drawing/2014/main" id="{FD7420B5-0C7D-8A40-916E-9DC1FF97152E}"/>
              </a:ext>
            </a:extLst>
          </p:cNvPr>
          <p:cNvSpPr/>
          <p:nvPr userDrawn="1"/>
        </p:nvSpPr>
        <p:spPr>
          <a:xfrm>
            <a:off x="0" y="6582427"/>
            <a:ext cx="12191999" cy="275573"/>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Date Placeholder 4">
            <a:extLst>
              <a:ext uri="{FF2B5EF4-FFF2-40B4-BE49-F238E27FC236}">
                <a16:creationId xmlns:a16="http://schemas.microsoft.com/office/drawing/2014/main" id="{95453CEA-0594-AC4A-BD6E-7EB2750A8464}"/>
              </a:ext>
            </a:extLst>
          </p:cNvPr>
          <p:cNvSpPr>
            <a:spLocks noGrp="1"/>
          </p:cNvSpPr>
          <p:nvPr>
            <p:ph type="dt" sz="half" idx="10"/>
          </p:nvPr>
        </p:nvSpPr>
        <p:spPr>
          <a:xfrm>
            <a:off x="9948863" y="6582427"/>
            <a:ext cx="1727201" cy="274964"/>
          </a:xfrm>
        </p:spPr>
        <p:txBody>
          <a:bodyPr/>
          <a:lstStyle>
            <a:lvl1pPr>
              <a:defRPr>
                <a:solidFill>
                  <a:schemeClr val="accent5"/>
                </a:solidFill>
              </a:defRPr>
            </a:lvl1pPr>
          </a:lstStyle>
          <a:p>
            <a:r>
              <a:rPr lang="en-US"/>
              <a:t>Date</a:t>
            </a:r>
            <a:endParaRPr lang="en-US" dirty="0"/>
          </a:p>
        </p:txBody>
      </p:sp>
      <p:sp>
        <p:nvSpPr>
          <p:cNvPr id="15" name="Slide Number Placeholder 6">
            <a:extLst>
              <a:ext uri="{FF2B5EF4-FFF2-40B4-BE49-F238E27FC236}">
                <a16:creationId xmlns:a16="http://schemas.microsoft.com/office/drawing/2014/main" id="{3C85EFBF-591E-C04B-B78E-407F8CD2F721}"/>
              </a:ext>
            </a:extLst>
          </p:cNvPr>
          <p:cNvSpPr>
            <a:spLocks noGrp="1"/>
          </p:cNvSpPr>
          <p:nvPr>
            <p:ph type="sldNum" sz="quarter" idx="12"/>
          </p:nvPr>
        </p:nvSpPr>
        <p:spPr>
          <a:xfrm>
            <a:off x="11676063" y="6582426"/>
            <a:ext cx="515935" cy="275573"/>
          </a:xfrm>
        </p:spPr>
        <p:txBody>
          <a:bodyPr/>
          <a:lstStyle>
            <a:lvl1pPr>
              <a:defRPr>
                <a:solidFill>
                  <a:schemeClr val="accent5"/>
                </a:solidFill>
              </a:defRPr>
            </a:lvl1pPr>
          </a:lstStyle>
          <a:p>
            <a:fld id="{F9591D4C-BB8F-AE46-BE73-C616F30BBC5B}" type="slidenum">
              <a:rPr lang="en-US" smtClean="0"/>
              <a:pPr/>
              <a:t>‹#›</a:t>
            </a:fld>
            <a:endParaRPr lang="en-US" dirty="0"/>
          </a:p>
        </p:txBody>
      </p:sp>
      <p:sp>
        <p:nvSpPr>
          <p:cNvPr id="17" name="Text Placeholder 1">
            <a:extLst>
              <a:ext uri="{FF2B5EF4-FFF2-40B4-BE49-F238E27FC236}">
                <a16:creationId xmlns:a16="http://schemas.microsoft.com/office/drawing/2014/main" id="{B425B684-C025-7A40-8525-E424A3D79E9C}"/>
              </a:ext>
            </a:extLst>
          </p:cNvPr>
          <p:cNvSpPr>
            <a:spLocks noGrp="1"/>
          </p:cNvSpPr>
          <p:nvPr>
            <p:ph type="body" sz="quarter" idx="15" hasCustomPrompt="1"/>
          </p:nvPr>
        </p:nvSpPr>
        <p:spPr>
          <a:xfrm>
            <a:off x="515938" y="899161"/>
            <a:ext cx="11160125" cy="237308"/>
          </a:xfrm>
          <a:prstGeom prst="rect">
            <a:avLst/>
          </a:prstGeom>
        </p:spPr>
        <p:txBody>
          <a:bodyPr rtlCol="0"/>
          <a:lstStyle>
            <a:lvl1pPr marL="0" indent="0">
              <a:lnSpc>
                <a:spcPct val="100000"/>
              </a:lnSpc>
              <a:buNone/>
              <a:defRPr sz="1800">
                <a:solidFill>
                  <a:schemeClr val="tx2"/>
                </a:solidFill>
              </a:defRPr>
            </a:lvl1pPr>
          </a:lstStyle>
          <a:p>
            <a:pPr defTabSz="180000" fontAlgn="auto">
              <a:spcAft>
                <a:spcPts val="0"/>
              </a:spcAft>
              <a:defRPr/>
            </a:pPr>
            <a:r>
              <a:rPr lang="en-US" dirty="0"/>
              <a:t>Optional Subtitle</a:t>
            </a:r>
          </a:p>
        </p:txBody>
      </p:sp>
      <p:sp>
        <p:nvSpPr>
          <p:cNvPr id="10" name="TextBox 9">
            <a:extLst>
              <a:ext uri="{FF2B5EF4-FFF2-40B4-BE49-F238E27FC236}">
                <a16:creationId xmlns:a16="http://schemas.microsoft.com/office/drawing/2014/main" id="{ED625D71-D389-4AAD-A767-6FB8822E9777}"/>
              </a:ext>
            </a:extLst>
          </p:cNvPr>
          <p:cNvSpPr txBox="1"/>
          <p:nvPr userDrawn="1"/>
        </p:nvSpPr>
        <p:spPr>
          <a:xfrm>
            <a:off x="515938" y="6596798"/>
            <a:ext cx="1727199" cy="246221"/>
          </a:xfrm>
          <a:prstGeom prst="rect">
            <a:avLst/>
          </a:prstGeom>
          <a:noFill/>
        </p:spPr>
        <p:txBody>
          <a:bodyPr wrap="square" lIns="0" rtlCol="0">
            <a:spAutoFit/>
          </a:bodyPr>
          <a:lstStyle/>
          <a:p>
            <a:r>
              <a:rPr lang="en-US" sz="1000" b="0" dirty="0">
                <a:solidFill>
                  <a:schemeClr val="bg1"/>
                </a:solidFill>
              </a:rPr>
              <a:t>www.dlapiper.com</a:t>
            </a:r>
          </a:p>
        </p:txBody>
      </p:sp>
      <p:sp>
        <p:nvSpPr>
          <p:cNvPr id="2" name="Title 1"/>
          <p:cNvSpPr>
            <a:spLocks noGrp="1"/>
          </p:cNvSpPr>
          <p:nvPr>
            <p:ph type="title" hasCustomPrompt="1"/>
          </p:nvPr>
        </p:nvSpPr>
        <p:spPr/>
        <p:txBody>
          <a:bodyPr/>
          <a:lstStyle/>
          <a:p>
            <a:r>
              <a:rPr lang="en-US" dirty="0"/>
              <a:t>Click to edit title</a:t>
            </a:r>
          </a:p>
        </p:txBody>
      </p:sp>
      <p:sp>
        <p:nvSpPr>
          <p:cNvPr id="4" name="Footer Placeholder 3"/>
          <p:cNvSpPr>
            <a:spLocks noGrp="1"/>
          </p:cNvSpPr>
          <p:nvPr>
            <p:ph type="ftr" sz="quarter" idx="17"/>
          </p:nvPr>
        </p:nvSpPr>
        <p:spPr/>
        <p:txBody>
          <a:bodyPr/>
          <a:lstStyle>
            <a:lvl1pPr>
              <a:defRPr>
                <a:solidFill>
                  <a:schemeClr val="bg1"/>
                </a:solidFill>
              </a:defRPr>
            </a:lvl1pPr>
          </a:lstStyle>
          <a:p>
            <a:endParaRPr lang="en-US" dirty="0"/>
          </a:p>
        </p:txBody>
      </p:sp>
      <p:sp>
        <p:nvSpPr>
          <p:cNvPr id="13" name="Content Placeholder 8"/>
          <p:cNvSpPr>
            <a:spLocks noGrp="1"/>
          </p:cNvSpPr>
          <p:nvPr>
            <p:ph sz="quarter" idx="18"/>
          </p:nvPr>
        </p:nvSpPr>
        <p:spPr>
          <a:xfrm>
            <a:off x="515938" y="1797269"/>
            <a:ext cx="11160125" cy="4511456"/>
          </a:xfrm>
        </p:spPr>
        <p:txBody>
          <a:bodyPr/>
          <a:lstStyle>
            <a:lvl1pPr>
              <a:lnSpc>
                <a:spcPct val="100000"/>
              </a:lnSpc>
              <a:defRPr/>
            </a:lvl1pPr>
            <a:lvl2pPr>
              <a:lnSpc>
                <a:spcPct val="100000"/>
              </a:lnSpc>
              <a:defRPr/>
            </a:lvl2pPr>
            <a:lvl3pPr>
              <a:lnSpc>
                <a:spcPct val="100000"/>
              </a:lnSpc>
              <a:defRPr/>
            </a:lvl3pPr>
            <a:lvl4pPr>
              <a:lnSpc>
                <a:spcPct val="100000"/>
              </a:lnSpc>
              <a:defRPr/>
            </a:lvl4pPr>
            <a:lvl5pPr>
              <a:lnSpc>
                <a:spcPct val="100000"/>
              </a:lnSpc>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8" Type="http://schemas.openxmlformats.org/officeDocument/2006/relationships/slideLayout" Target="../slideLayouts/slideLayout8.xml"/><Relationship Id="rId3" Type="http://schemas.openxmlformats.org/officeDocument/2006/relationships/slideLayout" Target="../slideLayouts/slideLayout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35BB08A7-8085-8845-B707-4F97CCAD6E1B}"/>
              </a:ext>
            </a:extLst>
          </p:cNvPr>
          <p:cNvSpPr>
            <a:spLocks noGrp="1"/>
          </p:cNvSpPr>
          <p:nvPr>
            <p:ph type="dt" sz="half" idx="2"/>
          </p:nvPr>
        </p:nvSpPr>
        <p:spPr>
          <a:xfrm>
            <a:off x="9948864" y="6596797"/>
            <a:ext cx="1727200" cy="260593"/>
          </a:xfrm>
          <a:prstGeom prst="rect">
            <a:avLst/>
          </a:prstGeom>
        </p:spPr>
        <p:txBody>
          <a:bodyPr vert="horz" lIns="0" tIns="0" rIns="0" bIns="0" rtlCol="0" anchor="ctr"/>
          <a:lstStyle>
            <a:lvl1pPr algn="ctr">
              <a:defRPr sz="1000" b="0">
                <a:solidFill>
                  <a:schemeClr val="tx1"/>
                </a:solidFill>
              </a:defRPr>
            </a:lvl1pPr>
          </a:lstStyle>
          <a:p>
            <a:r>
              <a:rPr lang="en-US"/>
              <a:t>Date</a:t>
            </a:r>
            <a:endParaRPr lang="en-US" dirty="0"/>
          </a:p>
        </p:txBody>
      </p:sp>
      <p:sp>
        <p:nvSpPr>
          <p:cNvPr id="6" name="Slide Number Placeholder 5">
            <a:extLst>
              <a:ext uri="{FF2B5EF4-FFF2-40B4-BE49-F238E27FC236}">
                <a16:creationId xmlns:a16="http://schemas.microsoft.com/office/drawing/2014/main" id="{ED4D4C61-8619-194B-8CBC-6D26A1A8D157}"/>
              </a:ext>
            </a:extLst>
          </p:cNvPr>
          <p:cNvSpPr>
            <a:spLocks noGrp="1"/>
          </p:cNvSpPr>
          <p:nvPr>
            <p:ph type="sldNum" sz="quarter" idx="4"/>
          </p:nvPr>
        </p:nvSpPr>
        <p:spPr>
          <a:xfrm>
            <a:off x="11676064" y="6596797"/>
            <a:ext cx="515935" cy="261203"/>
          </a:xfrm>
          <a:prstGeom prst="rect">
            <a:avLst/>
          </a:prstGeom>
        </p:spPr>
        <p:txBody>
          <a:bodyPr vert="horz" lIns="0" tIns="0" rIns="0" bIns="0" rtlCol="0" anchor="ctr"/>
          <a:lstStyle>
            <a:lvl1pPr algn="ctr">
              <a:defRPr sz="1000" b="0">
                <a:solidFill>
                  <a:schemeClr val="tx1"/>
                </a:solidFill>
              </a:defRPr>
            </a:lvl1pPr>
          </a:lstStyle>
          <a:p>
            <a:fld id="{F9591D4C-BB8F-AE46-BE73-C616F30BBC5B}" type="slidenum">
              <a:rPr lang="en-US" smtClean="0"/>
              <a:pPr/>
              <a:t>‹#›</a:t>
            </a:fld>
            <a:endParaRPr lang="en-US" dirty="0"/>
          </a:p>
        </p:txBody>
      </p:sp>
      <p:sp>
        <p:nvSpPr>
          <p:cNvPr id="8" name="Title Placeholder 7">
            <a:extLst>
              <a:ext uri="{FF2B5EF4-FFF2-40B4-BE49-F238E27FC236}">
                <a16:creationId xmlns:a16="http://schemas.microsoft.com/office/drawing/2014/main" id="{CB1DE175-AEB7-854B-A8AD-D98BDA536033}"/>
              </a:ext>
            </a:extLst>
          </p:cNvPr>
          <p:cNvSpPr>
            <a:spLocks noGrp="1"/>
          </p:cNvSpPr>
          <p:nvPr>
            <p:ph type="title"/>
          </p:nvPr>
        </p:nvSpPr>
        <p:spPr>
          <a:xfrm>
            <a:off x="515939" y="368300"/>
            <a:ext cx="11160124" cy="577153"/>
          </a:xfrm>
          <a:prstGeom prst="rect">
            <a:avLst/>
          </a:prstGeom>
        </p:spPr>
        <p:txBody>
          <a:bodyPr vert="horz" lIns="0" tIns="0" rIns="0" bIns="0" rtlCol="0" anchor="t" anchorCtr="0">
            <a:noAutofit/>
          </a:bodyPr>
          <a:lstStyle/>
          <a:p>
            <a:r>
              <a:rPr lang="en-US"/>
              <a:t>Click to edit Master title style</a:t>
            </a:r>
            <a:endParaRPr lang="en-US" dirty="0"/>
          </a:p>
        </p:txBody>
      </p:sp>
      <p:sp>
        <p:nvSpPr>
          <p:cNvPr id="9" name="Text Placeholder 8">
            <a:extLst>
              <a:ext uri="{FF2B5EF4-FFF2-40B4-BE49-F238E27FC236}">
                <a16:creationId xmlns:a16="http://schemas.microsoft.com/office/drawing/2014/main" id="{4A36D4A1-2ACB-2340-90BD-5A606111D088}"/>
              </a:ext>
            </a:extLst>
          </p:cNvPr>
          <p:cNvSpPr>
            <a:spLocks noGrp="1"/>
          </p:cNvSpPr>
          <p:nvPr>
            <p:ph type="body" idx="1"/>
          </p:nvPr>
        </p:nvSpPr>
        <p:spPr>
          <a:xfrm>
            <a:off x="515938" y="1431925"/>
            <a:ext cx="11160127" cy="4751593"/>
          </a:xfrm>
          <a:prstGeom prst="rect">
            <a:avLst/>
          </a:prstGeom>
        </p:spPr>
        <p:txBody>
          <a:bodyPr vert="horz" lIns="0" tIns="0" rIns="0" bIns="0" spcCol="137160" rtlCol="0">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 name="Footer Placeholder 1"/>
          <p:cNvSpPr>
            <a:spLocks noGrp="1"/>
          </p:cNvSpPr>
          <p:nvPr>
            <p:ph type="ftr" sz="quarter" idx="3"/>
          </p:nvPr>
        </p:nvSpPr>
        <p:spPr>
          <a:xfrm>
            <a:off x="2387600" y="6596798"/>
            <a:ext cx="7416800" cy="256092"/>
          </a:xfrm>
          <a:prstGeom prst="rect">
            <a:avLst/>
          </a:prstGeom>
        </p:spPr>
        <p:txBody>
          <a:bodyPr vert="horz" lIns="91440" tIns="45720" rIns="91440" bIns="45720" rtlCol="0" anchor="ctr"/>
          <a:lstStyle>
            <a:lvl1pPr algn="l">
              <a:defRPr sz="1000">
                <a:solidFill>
                  <a:schemeClr val="tx1"/>
                </a:solidFill>
              </a:defRPr>
            </a:lvl1pPr>
          </a:lstStyle>
          <a:p>
            <a:endParaRPr lang="en-US" dirty="0"/>
          </a:p>
        </p:txBody>
      </p:sp>
      <p:sp>
        <p:nvSpPr>
          <p:cNvPr id="3" name="Rectangle 2"/>
          <p:cNvSpPr/>
          <p:nvPr userDrawn="1"/>
        </p:nvSpPr>
        <p:spPr>
          <a:xfrm>
            <a:off x="0" y="1"/>
            <a:ext cx="12192000" cy="6857999"/>
          </a:xfrm>
          <a:prstGeom prst="rect">
            <a:avLst/>
          </a:prstGeom>
          <a:noFill/>
          <a:ln w="190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234744996"/>
      </p:ext>
    </p:extLst>
  </p:cSld>
  <p:clrMap bg1="lt1" tx1="dk1" bg2="lt2" tx2="dk2" accent1="accent1" accent2="accent2" accent3="accent3" accent4="accent4" accent5="accent5" accent6="accent6" hlink="hlink" folHlink="folHlink"/>
  <p:sldLayoutIdLst>
    <p:sldLayoutId id="2147483785" r:id="rId1"/>
    <p:sldLayoutId id="2147483728" r:id="rId2"/>
    <p:sldLayoutId id="2147483663" r:id="rId3"/>
    <p:sldLayoutId id="2147483759" r:id="rId4"/>
    <p:sldLayoutId id="2147483760" r:id="rId5"/>
    <p:sldLayoutId id="2147483780" r:id="rId6"/>
    <p:sldLayoutId id="2147483782" r:id="rId7"/>
    <p:sldLayoutId id="2147483761" r:id="rId8"/>
    <p:sldLayoutId id="2147483766" r:id="rId9"/>
    <p:sldLayoutId id="2147483779" r:id="rId10"/>
    <p:sldLayoutId id="2147483762" r:id="rId11"/>
    <p:sldLayoutId id="2147483781" r:id="rId12"/>
    <p:sldLayoutId id="2147483765" r:id="rId13"/>
    <p:sldLayoutId id="2147483793" r:id="rId14"/>
    <p:sldLayoutId id="2147483738" r:id="rId15"/>
    <p:sldLayoutId id="2147483787" r:id="rId16"/>
    <p:sldLayoutId id="2147483799" r:id="rId17"/>
    <p:sldLayoutId id="2147483786" r:id="rId18"/>
    <p:sldLayoutId id="2147483769" r:id="rId19"/>
    <p:sldLayoutId id="2147483768" r:id="rId20"/>
    <p:sldLayoutId id="2147483796" r:id="rId21"/>
    <p:sldLayoutId id="2147483797" r:id="rId22"/>
    <p:sldLayoutId id="2147483771" r:id="rId23"/>
    <p:sldLayoutId id="2147483770" r:id="rId24"/>
    <p:sldLayoutId id="2147483775" r:id="rId25"/>
    <p:sldLayoutId id="2147483776" r:id="rId26"/>
    <p:sldLayoutId id="2147483777" r:id="rId27"/>
    <p:sldLayoutId id="2147483778" r:id="rId28"/>
    <p:sldLayoutId id="2147483695" r:id="rId29"/>
    <p:sldLayoutId id="2147483788" r:id="rId30"/>
    <p:sldLayoutId id="2147483789" r:id="rId31"/>
    <p:sldLayoutId id="2147483794" r:id="rId32"/>
    <p:sldLayoutId id="2147483790" r:id="rId33"/>
    <p:sldLayoutId id="2147483791" r:id="rId34"/>
    <p:sldLayoutId id="2147483795" r:id="rId35"/>
    <p:sldLayoutId id="2147483800" r:id="rId36"/>
    <p:sldLayoutId id="2147483801" r:id="rId37"/>
  </p:sldLayoutIdLst>
  <p:hf hdr="0" ftr="0" dt="0"/>
  <p:txStyles>
    <p:titleStyle>
      <a:lvl1pPr algn="l" defTabSz="914400" rtl="0" eaLnBrk="1" latinLnBrk="0" hangingPunct="1">
        <a:lnSpc>
          <a:spcPct val="90000"/>
        </a:lnSpc>
        <a:spcBef>
          <a:spcPct val="0"/>
        </a:spcBef>
        <a:buNone/>
        <a:defRPr sz="3600" kern="1200">
          <a:solidFill>
            <a:schemeClr val="tx1"/>
          </a:solidFill>
          <a:latin typeface="Cambria" panose="02040503050406030204" pitchFamily="18" charset="0"/>
          <a:ea typeface="+mj-ea"/>
          <a:cs typeface="+mj-cs"/>
        </a:defRPr>
      </a:lvl1pPr>
    </p:titleStyle>
    <p:bodyStyle>
      <a:lvl1pPr marL="230188" indent="-230188" algn="l" defTabSz="914400" rtl="0" eaLnBrk="1" latinLnBrk="0" hangingPunct="1">
        <a:lnSpc>
          <a:spcPts val="2200"/>
        </a:lnSpc>
        <a:spcBef>
          <a:spcPts val="1000"/>
        </a:spcBef>
        <a:buClrTx/>
        <a:buFont typeface="Arial" panose="020B0604020202020204" pitchFamily="34" charset="0"/>
        <a:buChar char="•"/>
        <a:defRPr sz="2000" kern="1200">
          <a:solidFill>
            <a:schemeClr val="tx1"/>
          </a:solidFill>
          <a:latin typeface="+mn-lt"/>
          <a:ea typeface="+mn-ea"/>
          <a:cs typeface="+mn-cs"/>
        </a:defRPr>
      </a:lvl1pPr>
      <a:lvl2pPr marL="461963" indent="-236538" algn="l" defTabSz="914400" rtl="0" eaLnBrk="1" latinLnBrk="0" hangingPunct="1">
        <a:lnSpc>
          <a:spcPts val="2200"/>
        </a:lnSpc>
        <a:spcBef>
          <a:spcPts val="500"/>
        </a:spcBef>
        <a:buClr>
          <a:schemeClr val="bg2">
            <a:lumMod val="50000"/>
          </a:schemeClr>
        </a:buClr>
        <a:buFont typeface="Arial" panose="020B0604020202020204" pitchFamily="34" charset="0"/>
        <a:buChar char="•"/>
        <a:defRPr sz="2000" kern="1200">
          <a:solidFill>
            <a:schemeClr val="tx1"/>
          </a:solidFill>
          <a:latin typeface="+mn-lt"/>
          <a:ea typeface="+mn-ea"/>
          <a:cs typeface="+mn-cs"/>
        </a:defRPr>
      </a:lvl2pPr>
      <a:lvl3pPr marL="684213" indent="-227013" algn="l" defTabSz="914400" rtl="0" eaLnBrk="1" latinLnBrk="0" hangingPunct="1">
        <a:lnSpc>
          <a:spcPts val="2200"/>
        </a:lnSpc>
        <a:spcBef>
          <a:spcPts val="500"/>
        </a:spcBef>
        <a:buClr>
          <a:schemeClr val="bg2">
            <a:lumMod val="75000"/>
          </a:schemeClr>
        </a:buClr>
        <a:buFont typeface="Arial" panose="020B0604020202020204" pitchFamily="34" charset="0"/>
        <a:buChar char="•"/>
        <a:defRPr sz="2000" kern="1200">
          <a:solidFill>
            <a:schemeClr val="tx1"/>
          </a:solidFill>
          <a:latin typeface="+mn-lt"/>
          <a:ea typeface="+mn-ea"/>
          <a:cs typeface="+mn-cs"/>
        </a:defRPr>
      </a:lvl3pPr>
      <a:lvl4pPr marL="914400" indent="-227013" algn="l" defTabSz="914400" rtl="0" eaLnBrk="1" latinLnBrk="0" hangingPunct="1">
        <a:lnSpc>
          <a:spcPts val="2200"/>
        </a:lnSpc>
        <a:spcBef>
          <a:spcPts val="500"/>
        </a:spcBef>
        <a:buClr>
          <a:schemeClr val="bg1">
            <a:lumMod val="75000"/>
          </a:schemeClr>
        </a:buClr>
        <a:buFont typeface="Arial" panose="020B0604020202020204" pitchFamily="34" charset="0"/>
        <a:buChar char="•"/>
        <a:defRPr sz="2000" kern="1200">
          <a:solidFill>
            <a:schemeClr val="tx1"/>
          </a:solidFill>
          <a:latin typeface="+mn-lt"/>
          <a:ea typeface="+mn-ea"/>
          <a:cs typeface="+mn-cs"/>
        </a:defRPr>
      </a:lvl4pPr>
      <a:lvl5pPr marL="1144588" indent="-225425" algn="l" defTabSz="914400" rtl="0" eaLnBrk="1" latinLnBrk="0" hangingPunct="1">
        <a:lnSpc>
          <a:spcPts val="2200"/>
        </a:lnSpc>
        <a:spcBef>
          <a:spcPts val="500"/>
        </a:spcBef>
        <a:buClr>
          <a:schemeClr val="bg1">
            <a:lumMod val="75000"/>
          </a:schemeClr>
        </a:buClr>
        <a:buFont typeface="Arial" panose="020B0604020202020204" pitchFamily="34" charset="0"/>
        <a:buChar char="•"/>
        <a:defRPr sz="2000" kern="1200">
          <a:solidFill>
            <a:schemeClr val="tx1"/>
          </a:solidFill>
          <a:latin typeface="+mn-lt"/>
          <a:ea typeface="+mn-ea"/>
          <a:cs typeface="+mn-cs"/>
        </a:defRPr>
      </a:lvl5pPr>
      <a:lvl6pPr marL="1381125" indent="-233363" algn="l" defTabSz="914400" rtl="0" eaLnBrk="1" latinLnBrk="0" hangingPunct="1">
        <a:lnSpc>
          <a:spcPct val="90000"/>
        </a:lnSpc>
        <a:spcBef>
          <a:spcPts val="500"/>
        </a:spcBef>
        <a:buClr>
          <a:schemeClr val="bg1">
            <a:lumMod val="75000"/>
          </a:schemeClr>
        </a:buClr>
        <a:buFont typeface="Arial" panose="020B0604020202020204" pitchFamily="34" charset="0"/>
        <a:buChar char="•"/>
        <a:tabLst/>
        <a:defRPr sz="1800" kern="1200">
          <a:solidFill>
            <a:schemeClr val="tx1"/>
          </a:solidFill>
          <a:latin typeface="+mn-lt"/>
          <a:ea typeface="+mn-ea"/>
          <a:cs typeface="+mn-cs"/>
        </a:defRPr>
      </a:lvl6pPr>
      <a:lvl7pPr marL="1606550" indent="-233363" algn="l" defTabSz="914400" rtl="0" eaLnBrk="1" latinLnBrk="0" hangingPunct="1">
        <a:lnSpc>
          <a:spcPct val="90000"/>
        </a:lnSpc>
        <a:spcBef>
          <a:spcPts val="500"/>
        </a:spcBef>
        <a:buClr>
          <a:schemeClr val="bg1">
            <a:lumMod val="75000"/>
          </a:schemeClr>
        </a:buClr>
        <a:buFont typeface="Arial" panose="020B0604020202020204" pitchFamily="34" charset="0"/>
        <a:buChar char="•"/>
        <a:tabLst/>
        <a:defRPr sz="1800" kern="1200" baseline="0">
          <a:solidFill>
            <a:schemeClr val="tx1"/>
          </a:solidFill>
          <a:latin typeface="+mn-lt"/>
          <a:ea typeface="+mn-ea"/>
          <a:cs typeface="+mn-cs"/>
        </a:defRPr>
      </a:lvl7pPr>
      <a:lvl8pPr marL="1822450" indent="-225425" algn="l" defTabSz="914400" rtl="0" eaLnBrk="1" latinLnBrk="0" hangingPunct="1">
        <a:lnSpc>
          <a:spcPct val="90000"/>
        </a:lnSpc>
        <a:spcBef>
          <a:spcPts val="500"/>
        </a:spcBef>
        <a:buClr>
          <a:schemeClr val="bg1">
            <a:lumMod val="75000"/>
          </a:schemeClr>
        </a:buClr>
        <a:buFont typeface="Arial" panose="020B0604020202020204" pitchFamily="34" charset="0"/>
        <a:buChar char="•"/>
        <a:tabLst/>
        <a:defRPr sz="1800" kern="1200" baseline="0">
          <a:solidFill>
            <a:schemeClr val="tx1"/>
          </a:solidFill>
          <a:latin typeface="+mn-lt"/>
          <a:ea typeface="+mn-ea"/>
          <a:cs typeface="+mn-cs"/>
        </a:defRPr>
      </a:lvl8pPr>
      <a:lvl9pPr marL="1998663" indent="-169863" algn="l" defTabSz="914400" rtl="0" eaLnBrk="1" latinLnBrk="0" hangingPunct="1">
        <a:lnSpc>
          <a:spcPct val="90000"/>
        </a:lnSpc>
        <a:spcBef>
          <a:spcPts val="500"/>
        </a:spcBef>
        <a:buClr>
          <a:schemeClr val="accent5">
            <a:lumMod val="75000"/>
          </a:schemeClr>
        </a:buClr>
        <a:buFont typeface="Arial" panose="020B0604020202020204" pitchFamily="34" charset="0"/>
        <a:buChar char="•"/>
        <a:defRPr sz="1800" kern="1200" baseline="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2" pos="3888" userDrawn="1">
          <p15:clr>
            <a:srgbClr val="A4A3A4"/>
          </p15:clr>
        </p15:guide>
        <p15:guide id="3" orient="horz" pos="232">
          <p15:clr>
            <a:srgbClr val="F26B43"/>
          </p15:clr>
        </p15:guide>
        <p15:guide id="4" pos="325" userDrawn="1">
          <p15:clr>
            <a:srgbClr val="F26B43"/>
          </p15:clr>
        </p15:guide>
        <p15:guide id="5" pos="7355" userDrawn="1">
          <p15:clr>
            <a:srgbClr val="F26B43"/>
          </p15:clr>
        </p15:guide>
        <p15:guide id="6" pos="1414" userDrawn="1">
          <p15:clr>
            <a:srgbClr val="A4A3A4"/>
          </p15:clr>
        </p15:guide>
        <p15:guide id="7" pos="1512" userDrawn="1">
          <p15:clr>
            <a:srgbClr val="A4A3A4"/>
          </p15:clr>
        </p15:guide>
        <p15:guide id="10" pos="3790" userDrawn="1">
          <p15:clr>
            <a:srgbClr val="A4A3A4"/>
          </p15:clr>
        </p15:guide>
        <p15:guide id="11" pos="4978" userDrawn="1">
          <p15:clr>
            <a:srgbClr val="A4A3A4"/>
          </p15:clr>
        </p15:guide>
        <p15:guide id="12" pos="5076" userDrawn="1">
          <p15:clr>
            <a:srgbClr val="A4A3A4"/>
          </p15:clr>
        </p15:guide>
        <p15:guide id="13" pos="6168" userDrawn="1">
          <p15:clr>
            <a:srgbClr val="A4A3A4"/>
          </p15:clr>
        </p15:guide>
        <p15:guide id="14" pos="6266" userDrawn="1">
          <p15:clr>
            <a:srgbClr val="A4A3A4"/>
          </p15:clr>
        </p15:guide>
        <p15:guide id="15" pos="2602" userDrawn="1">
          <p15:clr>
            <a:srgbClr val="A4A3A4"/>
          </p15:clr>
        </p15:guide>
        <p15:guide id="16" pos="2700" userDrawn="1">
          <p15:clr>
            <a:srgbClr val="A4A3A4"/>
          </p15:clr>
        </p15:guide>
        <p15:guide id="17" orient="horz" pos="3974">
          <p15:clr>
            <a:srgbClr val="F26B43"/>
          </p15:clr>
        </p15:guide>
        <p15:guide id="18" orient="horz" pos="902"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5.xml"/><Relationship Id="rId1" Type="http://schemas.openxmlformats.org/officeDocument/2006/relationships/slideLayout" Target="../slideLayouts/slideLayout5.xml"/><Relationship Id="rId4" Type="http://schemas.openxmlformats.org/officeDocument/2006/relationships/image" Target="../media/image14.png"/></Relationships>
</file>

<file path=ppt/slides/_rels/slide11.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3.jpg"/><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6.xml"/><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7.xml"/><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8.xml"/><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9.xml"/><Relationship Id="rId1" Type="http://schemas.openxmlformats.org/officeDocument/2006/relationships/slideLayout" Target="../slideLayouts/slideLayout5.xml"/><Relationship Id="rId4" Type="http://schemas.openxmlformats.org/officeDocument/2006/relationships/image" Target="../media/image16.png"/></Relationships>
</file>

<file path=ppt/slides/_rels/slide16.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10.xml"/><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1.xml"/><Relationship Id="rId1" Type="http://schemas.openxmlformats.org/officeDocument/2006/relationships/slideLayout" Target="../slideLayouts/slideLayout5.xml"/><Relationship Id="rId4" Type="http://schemas.openxmlformats.org/officeDocument/2006/relationships/image" Target="../media/image13.jpg"/></Relationships>
</file>

<file path=ppt/slides/_rels/slide18.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2.xml"/><Relationship Id="rId1" Type="http://schemas.openxmlformats.org/officeDocument/2006/relationships/slideLayout" Target="../slideLayouts/slideLayout5.xml"/><Relationship Id="rId4" Type="http://schemas.openxmlformats.org/officeDocument/2006/relationships/image" Target="../media/image13.jpg"/></Relationships>
</file>

<file path=ppt/slides/_rels/slide19.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13.xml"/><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5.xml"/></Relationships>
</file>

<file path=ppt/slides/_rels/slide20.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14.xml"/><Relationship Id="rId1" Type="http://schemas.openxmlformats.org/officeDocument/2006/relationships/slideLayout" Target="../slideLayouts/slideLayout5.xml"/><Relationship Id="rId4" Type="http://schemas.openxmlformats.org/officeDocument/2006/relationships/image" Target="../media/image18.png"/></Relationships>
</file>

<file path=ppt/slides/_rels/slide21.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15.xml"/><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2.xml"/><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3.xml"/><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4.xml"/><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REIA Hot Topic</a:t>
            </a:r>
            <a:br>
              <a:rPr lang="en-US" dirty="0"/>
            </a:br>
            <a:r>
              <a:rPr lang="en-US" dirty="0"/>
              <a:t>THE STATE OF CHICAGO ZONING</a:t>
            </a:r>
            <a:br>
              <a:rPr lang="en-US" dirty="0"/>
            </a:br>
            <a:r>
              <a:rPr lang="en-US" dirty="0"/>
              <a:t>May 6, 2021</a:t>
            </a:r>
          </a:p>
        </p:txBody>
      </p:sp>
      <p:sp>
        <p:nvSpPr>
          <p:cNvPr id="4" name="TextBox 3"/>
          <p:cNvSpPr txBox="1"/>
          <p:nvPr/>
        </p:nvSpPr>
        <p:spPr>
          <a:xfrm>
            <a:off x="1552135" y="6257836"/>
            <a:ext cx="9677400" cy="600164"/>
          </a:xfrm>
          <a:prstGeom prst="rect">
            <a:avLst/>
          </a:prstGeom>
          <a:noFill/>
        </p:spPr>
        <p:txBody>
          <a:bodyPr wrap="square" rtlCol="0">
            <a:spAutoFit/>
          </a:bodyPr>
          <a:lstStyle/>
          <a:p>
            <a:r>
              <a:rPr lang="en-US" sz="1100" dirty="0">
                <a:solidFill>
                  <a:schemeClr val="bg1"/>
                </a:solidFill>
              </a:rPr>
              <a:t>This information does not, and is not intended to, constitute legal advice. All information, content and materials are for general informational purposes only. No reader should act, or refrain from acting, with respect to any particular legal matter on the basis of this information without first seeking legal advice from counsel in the relevant jurisdiction.</a:t>
            </a:r>
          </a:p>
        </p:txBody>
      </p:sp>
    </p:spTree>
    <p:extLst>
      <p:ext uri="{BB962C8B-B14F-4D97-AF65-F5344CB8AC3E}">
        <p14:creationId xmlns:p14="http://schemas.microsoft.com/office/powerpoint/2010/main" val="223985598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7CD98713-B0E5-4D92-9DB5-BDC0D20705F7}"/>
              </a:ext>
            </a:extLst>
          </p:cNvPr>
          <p:cNvSpPr>
            <a:spLocks noGrp="1"/>
          </p:cNvSpPr>
          <p:nvPr>
            <p:ph sz="quarter" idx="18"/>
          </p:nvPr>
        </p:nvSpPr>
        <p:spPr>
          <a:xfrm>
            <a:off x="515938" y="1074357"/>
            <a:ext cx="10304462" cy="4782263"/>
          </a:xfrm>
        </p:spPr>
        <p:txBody>
          <a:bodyPr/>
          <a:lstStyle/>
          <a:p>
            <a:pPr marL="0" indent="0">
              <a:buNone/>
            </a:pPr>
            <a:r>
              <a:rPr lang="en-US" sz="2400" b="1" i="1" dirty="0"/>
              <a:t>Incentive for Family-Sized Units</a:t>
            </a:r>
          </a:p>
          <a:p>
            <a:pPr marL="0" lvl="1" indent="0">
              <a:buNone/>
            </a:pPr>
            <a:endParaRPr lang="en-US" b="1" i="1" dirty="0"/>
          </a:p>
          <a:p>
            <a:pPr marL="457200" lvl="2" indent="0">
              <a:buNone/>
            </a:pPr>
            <a:endParaRPr lang="en-US" sz="2400" dirty="0"/>
          </a:p>
        </p:txBody>
      </p:sp>
      <p:sp>
        <p:nvSpPr>
          <p:cNvPr id="4" name="Slide Number Placeholder 3">
            <a:extLst>
              <a:ext uri="{FF2B5EF4-FFF2-40B4-BE49-F238E27FC236}">
                <a16:creationId xmlns:a16="http://schemas.microsoft.com/office/drawing/2014/main" id="{0959726E-2FFD-4964-990E-84DB35DDD94B}"/>
              </a:ext>
            </a:extLst>
          </p:cNvPr>
          <p:cNvSpPr>
            <a:spLocks noGrp="1"/>
          </p:cNvSpPr>
          <p:nvPr>
            <p:ph type="sldNum" sz="quarter" idx="12"/>
          </p:nvPr>
        </p:nvSpPr>
        <p:spPr/>
        <p:txBody>
          <a:bodyPr/>
          <a:lstStyle/>
          <a:p>
            <a:fld id="{F9591D4C-BB8F-AE46-BE73-C616F30BBC5B}" type="slidenum">
              <a:rPr lang="en-US" smtClean="0"/>
              <a:pPr/>
              <a:t>10</a:t>
            </a:fld>
            <a:endParaRPr lang="en-US" dirty="0"/>
          </a:p>
        </p:txBody>
      </p:sp>
      <p:sp>
        <p:nvSpPr>
          <p:cNvPr id="6" name="Title 5">
            <a:extLst>
              <a:ext uri="{FF2B5EF4-FFF2-40B4-BE49-F238E27FC236}">
                <a16:creationId xmlns:a16="http://schemas.microsoft.com/office/drawing/2014/main" id="{1B014240-798A-4D47-82B5-EAB8BE403FAF}"/>
              </a:ext>
            </a:extLst>
          </p:cNvPr>
          <p:cNvSpPr>
            <a:spLocks noGrp="1"/>
          </p:cNvSpPr>
          <p:nvPr>
            <p:ph type="title"/>
          </p:nvPr>
        </p:nvSpPr>
        <p:spPr/>
        <p:txBody>
          <a:bodyPr/>
          <a:lstStyle/>
          <a:p>
            <a:r>
              <a:rPr lang="en-US" dirty="0"/>
              <a:t>2021 Affordable Requirements Ordinance (ARO)</a:t>
            </a:r>
          </a:p>
        </p:txBody>
      </p:sp>
      <p:pic>
        <p:nvPicPr>
          <p:cNvPr id="5" name="Picture 4"/>
          <p:cNvPicPr/>
          <p:nvPr/>
        </p:nvPicPr>
        <p:blipFill>
          <a:blip r:embed="rId3"/>
          <a:stretch>
            <a:fillRect/>
          </a:stretch>
        </p:blipFill>
        <p:spPr>
          <a:xfrm>
            <a:off x="11017885" y="5856621"/>
            <a:ext cx="1033780" cy="596900"/>
          </a:xfrm>
          <a:prstGeom prst="rect">
            <a:avLst/>
          </a:prstGeom>
        </p:spPr>
      </p:pic>
      <p:pic>
        <p:nvPicPr>
          <p:cNvPr id="3" name="Picture 2">
            <a:extLst>
              <a:ext uri="{FF2B5EF4-FFF2-40B4-BE49-F238E27FC236}">
                <a16:creationId xmlns:a16="http://schemas.microsoft.com/office/drawing/2014/main" id="{E7B5B14B-B30D-409D-B7EB-59066DCAE0A0}"/>
              </a:ext>
            </a:extLst>
          </p:cNvPr>
          <p:cNvPicPr>
            <a:picLocks noChangeAspect="1"/>
          </p:cNvPicPr>
          <p:nvPr/>
        </p:nvPicPr>
        <p:blipFill>
          <a:blip r:embed="rId4"/>
          <a:stretch>
            <a:fillRect/>
          </a:stretch>
        </p:blipFill>
        <p:spPr>
          <a:xfrm>
            <a:off x="2014374" y="2438314"/>
            <a:ext cx="8163252" cy="1981372"/>
          </a:xfrm>
          <a:prstGeom prst="rect">
            <a:avLst/>
          </a:prstGeom>
        </p:spPr>
      </p:pic>
    </p:spTree>
    <p:extLst>
      <p:ext uri="{BB962C8B-B14F-4D97-AF65-F5344CB8AC3E}">
        <p14:creationId xmlns:p14="http://schemas.microsoft.com/office/powerpoint/2010/main" val="46395709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7CD98713-B0E5-4D92-9DB5-BDC0D20705F7}"/>
              </a:ext>
            </a:extLst>
          </p:cNvPr>
          <p:cNvSpPr>
            <a:spLocks noGrp="1"/>
          </p:cNvSpPr>
          <p:nvPr>
            <p:ph sz="quarter" idx="18"/>
          </p:nvPr>
        </p:nvSpPr>
        <p:spPr>
          <a:xfrm>
            <a:off x="486115" y="1086514"/>
            <a:ext cx="6357827" cy="4426554"/>
          </a:xfrm>
        </p:spPr>
        <p:txBody>
          <a:bodyPr/>
          <a:lstStyle/>
          <a:p>
            <a:pPr marL="0" indent="0">
              <a:buNone/>
            </a:pPr>
            <a:r>
              <a:rPr lang="en-US" dirty="0"/>
              <a:t>Approved March 2021</a:t>
            </a:r>
          </a:p>
          <a:p>
            <a:pPr marL="0" indent="0">
              <a:buNone/>
            </a:pPr>
            <a:r>
              <a:rPr lang="en-US" dirty="0"/>
              <a:t>New special use / PD approval requirement </a:t>
            </a:r>
          </a:p>
          <a:p>
            <a:pPr lvl="1"/>
            <a:r>
              <a:rPr lang="en-US" dirty="0"/>
              <a:t>Residential/public uses in R and B/C districts that are within 660’ of certain industrial uses (including warehouse/distribution)</a:t>
            </a:r>
          </a:p>
          <a:p>
            <a:pPr lvl="1"/>
            <a:r>
              <a:rPr lang="en-US" dirty="0"/>
              <a:t>Warehousing, Wholesaling, and Freight Movement on C and PMD-zoned property ≥ 10 acres</a:t>
            </a:r>
          </a:p>
          <a:p>
            <a:pPr lvl="1"/>
            <a:r>
              <a:rPr lang="en-US" dirty="0"/>
              <a:t>Industrial Uses on M-zoned land ≥ 10 acres</a:t>
            </a:r>
          </a:p>
          <a:p>
            <a:pPr lvl="1"/>
            <a:r>
              <a:rPr lang="en-US" dirty="0"/>
              <a:t>Certain industrial uses on C-zoned and PMD-zoned land ≥ 10 acres or located within 660’ of R, B, C or POS district</a:t>
            </a:r>
          </a:p>
          <a:p>
            <a:pPr marL="0" indent="0">
              <a:buNone/>
            </a:pPr>
            <a:r>
              <a:rPr lang="en-US" dirty="0"/>
              <a:t>Limits retail and daycare uses</a:t>
            </a:r>
          </a:p>
          <a:p>
            <a:pPr marL="0" indent="0">
              <a:buNone/>
            </a:pPr>
            <a:r>
              <a:rPr lang="en-US" dirty="0"/>
              <a:t>Eliminates some industrial uses (Mining/Excavation, Incinerators)</a:t>
            </a:r>
          </a:p>
        </p:txBody>
      </p:sp>
      <p:sp>
        <p:nvSpPr>
          <p:cNvPr id="4" name="Slide Number Placeholder 3">
            <a:extLst>
              <a:ext uri="{FF2B5EF4-FFF2-40B4-BE49-F238E27FC236}">
                <a16:creationId xmlns:a16="http://schemas.microsoft.com/office/drawing/2014/main" id="{0959726E-2FFD-4964-990E-84DB35DDD94B}"/>
              </a:ext>
            </a:extLst>
          </p:cNvPr>
          <p:cNvSpPr>
            <a:spLocks noGrp="1"/>
          </p:cNvSpPr>
          <p:nvPr>
            <p:ph type="sldNum" sz="quarter" idx="12"/>
          </p:nvPr>
        </p:nvSpPr>
        <p:spPr/>
        <p:txBody>
          <a:bodyPr/>
          <a:lstStyle/>
          <a:p>
            <a:fld id="{F9591D4C-BB8F-AE46-BE73-C616F30BBC5B}" type="slidenum">
              <a:rPr lang="en-US" smtClean="0"/>
              <a:pPr/>
              <a:t>11</a:t>
            </a:fld>
            <a:endParaRPr lang="en-US" dirty="0"/>
          </a:p>
        </p:txBody>
      </p:sp>
      <p:sp>
        <p:nvSpPr>
          <p:cNvPr id="6" name="Title 5">
            <a:extLst>
              <a:ext uri="{FF2B5EF4-FFF2-40B4-BE49-F238E27FC236}">
                <a16:creationId xmlns:a16="http://schemas.microsoft.com/office/drawing/2014/main" id="{1B014240-798A-4D47-82B5-EAB8BE403FAF}"/>
              </a:ext>
            </a:extLst>
          </p:cNvPr>
          <p:cNvSpPr>
            <a:spLocks noGrp="1"/>
          </p:cNvSpPr>
          <p:nvPr>
            <p:ph type="title"/>
          </p:nvPr>
        </p:nvSpPr>
        <p:spPr/>
        <p:txBody>
          <a:bodyPr/>
          <a:lstStyle/>
          <a:p>
            <a:r>
              <a:rPr lang="en-US" dirty="0"/>
              <a:t>Air Quality Ordinance</a:t>
            </a:r>
          </a:p>
        </p:txBody>
      </p:sp>
      <p:pic>
        <p:nvPicPr>
          <p:cNvPr id="5" name="Picture 4"/>
          <p:cNvPicPr/>
          <p:nvPr/>
        </p:nvPicPr>
        <p:blipFill>
          <a:blip r:embed="rId2"/>
          <a:stretch>
            <a:fillRect/>
          </a:stretch>
        </p:blipFill>
        <p:spPr>
          <a:xfrm>
            <a:off x="11017885" y="5856621"/>
            <a:ext cx="1033780" cy="596900"/>
          </a:xfrm>
          <a:prstGeom prst="rect">
            <a:avLst/>
          </a:prstGeom>
        </p:spPr>
      </p:pic>
      <p:pic>
        <p:nvPicPr>
          <p:cNvPr id="1028" name="Picture 4" descr="Lightfoot Hits Hilco With $68,000 in Fines After 'Botched' Demolition |  Chicago News | WTTW">
            <a:extLst>
              <a:ext uri="{FF2B5EF4-FFF2-40B4-BE49-F238E27FC236}">
                <a16:creationId xmlns:a16="http://schemas.microsoft.com/office/drawing/2014/main" id="{6849A13A-BA1A-460C-A9CF-3D6DC4A5E09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43942" y="1086514"/>
            <a:ext cx="5207723" cy="292608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2898534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7CD98713-B0E5-4D92-9DB5-BDC0D20705F7}"/>
              </a:ext>
            </a:extLst>
          </p:cNvPr>
          <p:cNvSpPr>
            <a:spLocks noGrp="1"/>
          </p:cNvSpPr>
          <p:nvPr>
            <p:ph sz="quarter" idx="18"/>
          </p:nvPr>
        </p:nvSpPr>
        <p:spPr>
          <a:xfrm>
            <a:off x="515939" y="1057932"/>
            <a:ext cx="10834548" cy="4426554"/>
          </a:xfrm>
        </p:spPr>
        <p:txBody>
          <a:bodyPr/>
          <a:lstStyle/>
          <a:p>
            <a:pPr marL="0" indent="0">
              <a:buNone/>
            </a:pPr>
            <a:r>
              <a:rPr lang="en-US" b="1" i="1" dirty="0"/>
              <a:t>Site Plan Review Criteria</a:t>
            </a:r>
          </a:p>
          <a:p>
            <a:r>
              <a:rPr lang="en-US" dirty="0"/>
              <a:t>Waste-related uses; recycling facilities; intensive manufacturing production and industrial service uses; </a:t>
            </a:r>
            <a:r>
              <a:rPr lang="en-US" u="sng" dirty="0"/>
              <a:t>warehousing, wholesaling, and freight movement</a:t>
            </a:r>
            <a:r>
              <a:rPr lang="en-US" dirty="0"/>
              <a:t>; container storage; freight terminal; outdoor storage of raw material as a principal use; coke &amp; coal bulk material uses; window composting and manganese-bearing material operation use</a:t>
            </a:r>
          </a:p>
          <a:p>
            <a:r>
              <a:rPr lang="en-US" dirty="0"/>
              <a:t>Required Impact Studies</a:t>
            </a:r>
          </a:p>
          <a:p>
            <a:pPr lvl="1"/>
            <a:r>
              <a:rPr lang="en-US" dirty="0"/>
              <a:t>Traffic Study – CDOT must review</a:t>
            </a:r>
          </a:p>
          <a:p>
            <a:pPr lvl="1"/>
            <a:r>
              <a:rPr lang="en-US" dirty="0"/>
              <a:t>Air Quality Impact Evaluation – CDPH must review </a:t>
            </a:r>
          </a:p>
          <a:p>
            <a:pPr lvl="1"/>
            <a:r>
              <a:rPr lang="en-US" dirty="0"/>
              <a:t>Both subject to public comment</a:t>
            </a:r>
          </a:p>
          <a:p>
            <a:pPr lvl="1"/>
            <a:r>
              <a:rPr lang="en-US" dirty="0"/>
              <a:t>Joint written recommendation to Zoning Administrator</a:t>
            </a:r>
          </a:p>
          <a:p>
            <a:r>
              <a:rPr lang="en-US" dirty="0"/>
              <a:t>Community Meeting</a:t>
            </a:r>
          </a:p>
          <a:p>
            <a:pPr lvl="1"/>
            <a:r>
              <a:rPr lang="en-US" dirty="0"/>
              <a:t>Must occur at least two weeks prior to filing request for site plan review</a:t>
            </a:r>
          </a:p>
          <a:p>
            <a:pPr lvl="1"/>
            <a:r>
              <a:rPr lang="en-US" dirty="0"/>
              <a:t>Coordination with DPD – “to promote public access”</a:t>
            </a:r>
          </a:p>
          <a:p>
            <a:pPr lvl="1"/>
            <a:r>
              <a:rPr lang="en-US" dirty="0"/>
              <a:t>Published and mailed notice</a:t>
            </a:r>
          </a:p>
          <a:p>
            <a:pPr lvl="1"/>
            <a:endParaRPr lang="en-US" dirty="0"/>
          </a:p>
          <a:p>
            <a:pPr lvl="1"/>
            <a:endParaRPr lang="en-US" dirty="0"/>
          </a:p>
        </p:txBody>
      </p:sp>
      <p:sp>
        <p:nvSpPr>
          <p:cNvPr id="4" name="Slide Number Placeholder 3">
            <a:extLst>
              <a:ext uri="{FF2B5EF4-FFF2-40B4-BE49-F238E27FC236}">
                <a16:creationId xmlns:a16="http://schemas.microsoft.com/office/drawing/2014/main" id="{0959726E-2FFD-4964-990E-84DB35DDD94B}"/>
              </a:ext>
            </a:extLst>
          </p:cNvPr>
          <p:cNvSpPr>
            <a:spLocks noGrp="1"/>
          </p:cNvSpPr>
          <p:nvPr>
            <p:ph type="sldNum" sz="quarter" idx="12"/>
          </p:nvPr>
        </p:nvSpPr>
        <p:spPr/>
        <p:txBody>
          <a:bodyPr/>
          <a:lstStyle/>
          <a:p>
            <a:fld id="{F9591D4C-BB8F-AE46-BE73-C616F30BBC5B}" type="slidenum">
              <a:rPr lang="en-US" smtClean="0"/>
              <a:pPr/>
              <a:t>12</a:t>
            </a:fld>
            <a:endParaRPr lang="en-US" dirty="0"/>
          </a:p>
        </p:txBody>
      </p:sp>
      <p:sp>
        <p:nvSpPr>
          <p:cNvPr id="6" name="Title 5">
            <a:extLst>
              <a:ext uri="{FF2B5EF4-FFF2-40B4-BE49-F238E27FC236}">
                <a16:creationId xmlns:a16="http://schemas.microsoft.com/office/drawing/2014/main" id="{1B014240-798A-4D47-82B5-EAB8BE403FAF}"/>
              </a:ext>
            </a:extLst>
          </p:cNvPr>
          <p:cNvSpPr>
            <a:spLocks noGrp="1"/>
          </p:cNvSpPr>
          <p:nvPr>
            <p:ph type="title"/>
          </p:nvPr>
        </p:nvSpPr>
        <p:spPr/>
        <p:txBody>
          <a:bodyPr/>
          <a:lstStyle/>
          <a:p>
            <a:r>
              <a:rPr lang="en-US" dirty="0"/>
              <a:t>Air Quality Ordinance</a:t>
            </a:r>
          </a:p>
        </p:txBody>
      </p:sp>
      <p:pic>
        <p:nvPicPr>
          <p:cNvPr id="5" name="Picture 4"/>
          <p:cNvPicPr/>
          <p:nvPr/>
        </p:nvPicPr>
        <p:blipFill>
          <a:blip r:embed="rId3"/>
          <a:stretch>
            <a:fillRect/>
          </a:stretch>
        </p:blipFill>
        <p:spPr>
          <a:xfrm>
            <a:off x="11017885" y="5856621"/>
            <a:ext cx="1033780" cy="596900"/>
          </a:xfrm>
          <a:prstGeom prst="rect">
            <a:avLst/>
          </a:prstGeom>
        </p:spPr>
      </p:pic>
    </p:spTree>
    <p:extLst>
      <p:ext uri="{BB962C8B-B14F-4D97-AF65-F5344CB8AC3E}">
        <p14:creationId xmlns:p14="http://schemas.microsoft.com/office/powerpoint/2010/main" val="289720958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7CD98713-B0E5-4D92-9DB5-BDC0D20705F7}"/>
              </a:ext>
            </a:extLst>
          </p:cNvPr>
          <p:cNvSpPr>
            <a:spLocks noGrp="1"/>
          </p:cNvSpPr>
          <p:nvPr>
            <p:ph sz="quarter" idx="18"/>
          </p:nvPr>
        </p:nvSpPr>
        <p:spPr>
          <a:xfrm>
            <a:off x="515938" y="1057932"/>
            <a:ext cx="11281809" cy="4426554"/>
          </a:xfrm>
        </p:spPr>
        <p:txBody>
          <a:bodyPr/>
          <a:lstStyle/>
          <a:p>
            <a:pPr marL="0" indent="0">
              <a:buNone/>
            </a:pPr>
            <a:endParaRPr lang="en-US" b="1" i="1" dirty="0"/>
          </a:p>
          <a:p>
            <a:pPr marL="0" indent="0">
              <a:buNone/>
            </a:pPr>
            <a:r>
              <a:rPr lang="en-US" b="1" i="1" dirty="0"/>
              <a:t>One more thing…</a:t>
            </a:r>
          </a:p>
          <a:p>
            <a:pPr marL="0" indent="0">
              <a:buNone/>
            </a:pPr>
            <a:endParaRPr lang="en-US" b="1" i="1" dirty="0"/>
          </a:p>
          <a:p>
            <a:pPr marL="0" indent="0">
              <a:buNone/>
            </a:pPr>
            <a:r>
              <a:rPr lang="en-US" dirty="0"/>
              <a:t>Written notice of all special use, map amendment, and PD applications must be provided to the Alderman</a:t>
            </a:r>
          </a:p>
          <a:p>
            <a:pPr lvl="1"/>
            <a:endParaRPr lang="en-US" dirty="0"/>
          </a:p>
          <a:p>
            <a:pPr lvl="1"/>
            <a:endParaRPr lang="en-US" dirty="0"/>
          </a:p>
        </p:txBody>
      </p:sp>
      <p:sp>
        <p:nvSpPr>
          <p:cNvPr id="4" name="Slide Number Placeholder 3">
            <a:extLst>
              <a:ext uri="{FF2B5EF4-FFF2-40B4-BE49-F238E27FC236}">
                <a16:creationId xmlns:a16="http://schemas.microsoft.com/office/drawing/2014/main" id="{0959726E-2FFD-4964-990E-84DB35DDD94B}"/>
              </a:ext>
            </a:extLst>
          </p:cNvPr>
          <p:cNvSpPr>
            <a:spLocks noGrp="1"/>
          </p:cNvSpPr>
          <p:nvPr>
            <p:ph type="sldNum" sz="quarter" idx="12"/>
          </p:nvPr>
        </p:nvSpPr>
        <p:spPr/>
        <p:txBody>
          <a:bodyPr/>
          <a:lstStyle/>
          <a:p>
            <a:fld id="{F9591D4C-BB8F-AE46-BE73-C616F30BBC5B}" type="slidenum">
              <a:rPr lang="en-US" smtClean="0"/>
              <a:pPr/>
              <a:t>13</a:t>
            </a:fld>
            <a:endParaRPr lang="en-US" dirty="0"/>
          </a:p>
        </p:txBody>
      </p:sp>
      <p:sp>
        <p:nvSpPr>
          <p:cNvPr id="6" name="Title 5">
            <a:extLst>
              <a:ext uri="{FF2B5EF4-FFF2-40B4-BE49-F238E27FC236}">
                <a16:creationId xmlns:a16="http://schemas.microsoft.com/office/drawing/2014/main" id="{1B014240-798A-4D47-82B5-EAB8BE403FAF}"/>
              </a:ext>
            </a:extLst>
          </p:cNvPr>
          <p:cNvSpPr>
            <a:spLocks noGrp="1"/>
          </p:cNvSpPr>
          <p:nvPr>
            <p:ph type="title"/>
          </p:nvPr>
        </p:nvSpPr>
        <p:spPr/>
        <p:txBody>
          <a:bodyPr/>
          <a:lstStyle/>
          <a:p>
            <a:r>
              <a:rPr lang="en-US" dirty="0"/>
              <a:t>Air Quality Ordinance</a:t>
            </a:r>
          </a:p>
        </p:txBody>
      </p:sp>
      <p:pic>
        <p:nvPicPr>
          <p:cNvPr id="5" name="Picture 4"/>
          <p:cNvPicPr/>
          <p:nvPr/>
        </p:nvPicPr>
        <p:blipFill>
          <a:blip r:embed="rId3"/>
          <a:stretch>
            <a:fillRect/>
          </a:stretch>
        </p:blipFill>
        <p:spPr>
          <a:xfrm>
            <a:off x="11017885" y="5856621"/>
            <a:ext cx="1033780" cy="596900"/>
          </a:xfrm>
          <a:prstGeom prst="rect">
            <a:avLst/>
          </a:prstGeom>
        </p:spPr>
      </p:pic>
    </p:spTree>
    <p:extLst>
      <p:ext uri="{BB962C8B-B14F-4D97-AF65-F5344CB8AC3E}">
        <p14:creationId xmlns:p14="http://schemas.microsoft.com/office/powerpoint/2010/main" val="419991974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7CD98713-B0E5-4D92-9DB5-BDC0D20705F7}"/>
              </a:ext>
            </a:extLst>
          </p:cNvPr>
          <p:cNvSpPr>
            <a:spLocks noGrp="1"/>
          </p:cNvSpPr>
          <p:nvPr>
            <p:ph sz="quarter" idx="18"/>
          </p:nvPr>
        </p:nvSpPr>
        <p:spPr>
          <a:xfrm>
            <a:off x="515939" y="1215722"/>
            <a:ext cx="10844487" cy="4847147"/>
          </a:xfrm>
        </p:spPr>
        <p:txBody>
          <a:bodyPr/>
          <a:lstStyle/>
          <a:p>
            <a:pPr marL="0" indent="0">
              <a:buNone/>
            </a:pPr>
            <a:r>
              <a:rPr lang="en-US" b="1" i="1" dirty="0"/>
              <a:t>What is a “Master PD”?</a:t>
            </a:r>
          </a:p>
          <a:p>
            <a:pPr marL="0" indent="0">
              <a:buNone/>
              <a:tabLst>
                <a:tab pos="457200" algn="l"/>
              </a:tabLst>
            </a:pPr>
            <a:r>
              <a:rPr lang="en-US" dirty="0"/>
              <a:t>1.	PD with privately-owned land (except waterfront sites and industrial uses)</a:t>
            </a:r>
          </a:p>
          <a:p>
            <a:pPr marL="685800"/>
            <a:r>
              <a:rPr lang="en-US" dirty="0"/>
              <a:t>Site Area ≥ 20 acres (gross) or 15 acres (net)</a:t>
            </a:r>
          </a:p>
          <a:p>
            <a:pPr marL="685800"/>
            <a:r>
              <a:rPr lang="en-US" dirty="0"/>
              <a:t>Floor Area ≥ 4 million sf (total) or 3 million sf increase</a:t>
            </a:r>
          </a:p>
          <a:p>
            <a:pPr marL="685800"/>
            <a:r>
              <a:rPr lang="en-US" dirty="0"/>
              <a:t>Combined D.U., hotel keys, Group Living Units ≥ 4,000 (total) or 3,000 incremental increase</a:t>
            </a:r>
          </a:p>
          <a:p>
            <a:pPr marL="457200" indent="-457200">
              <a:buAutoNum type="arabicPeriod" startAt="2"/>
            </a:pPr>
            <a:r>
              <a:rPr lang="en-US" dirty="0"/>
              <a:t>City-owned land / City as co-applicant / Waterfront / Industrial </a:t>
            </a:r>
          </a:p>
          <a:p>
            <a:pPr marL="685800"/>
            <a:r>
              <a:rPr lang="en-US" dirty="0"/>
              <a:t>Site Area ≥ 15 acres (gross) or 10 acres (net)</a:t>
            </a:r>
          </a:p>
          <a:p>
            <a:pPr marL="685800"/>
            <a:r>
              <a:rPr lang="en-US" dirty="0"/>
              <a:t>Floor Area ≥ 3 million sf (total) or 2.5 million sf increase</a:t>
            </a:r>
          </a:p>
          <a:p>
            <a:pPr marL="685800"/>
            <a:r>
              <a:rPr lang="en-US" dirty="0"/>
              <a:t>Combined D.U., hotel keys, Group Living Units </a:t>
            </a:r>
            <a:r>
              <a:rPr lang="en-US"/>
              <a:t>≥ 3,000 </a:t>
            </a:r>
            <a:r>
              <a:rPr lang="en-US" dirty="0"/>
              <a:t>(total) </a:t>
            </a:r>
            <a:r>
              <a:rPr lang="en-US"/>
              <a:t>or 2,500 </a:t>
            </a:r>
            <a:r>
              <a:rPr lang="en-US" dirty="0"/>
              <a:t>incremental increase</a:t>
            </a:r>
          </a:p>
        </p:txBody>
      </p:sp>
      <p:sp>
        <p:nvSpPr>
          <p:cNvPr id="4" name="Slide Number Placeholder 3">
            <a:extLst>
              <a:ext uri="{FF2B5EF4-FFF2-40B4-BE49-F238E27FC236}">
                <a16:creationId xmlns:a16="http://schemas.microsoft.com/office/drawing/2014/main" id="{0959726E-2FFD-4964-990E-84DB35DDD94B}"/>
              </a:ext>
            </a:extLst>
          </p:cNvPr>
          <p:cNvSpPr>
            <a:spLocks noGrp="1"/>
          </p:cNvSpPr>
          <p:nvPr>
            <p:ph type="sldNum" sz="quarter" idx="12"/>
          </p:nvPr>
        </p:nvSpPr>
        <p:spPr/>
        <p:txBody>
          <a:bodyPr/>
          <a:lstStyle/>
          <a:p>
            <a:fld id="{F9591D4C-BB8F-AE46-BE73-C616F30BBC5B}" type="slidenum">
              <a:rPr lang="en-US" smtClean="0"/>
              <a:pPr/>
              <a:t>14</a:t>
            </a:fld>
            <a:endParaRPr lang="en-US" dirty="0"/>
          </a:p>
        </p:txBody>
      </p:sp>
      <p:sp>
        <p:nvSpPr>
          <p:cNvPr id="6" name="Title 5">
            <a:extLst>
              <a:ext uri="{FF2B5EF4-FFF2-40B4-BE49-F238E27FC236}">
                <a16:creationId xmlns:a16="http://schemas.microsoft.com/office/drawing/2014/main" id="{1B014240-798A-4D47-82B5-EAB8BE403FAF}"/>
              </a:ext>
            </a:extLst>
          </p:cNvPr>
          <p:cNvSpPr>
            <a:spLocks noGrp="1"/>
          </p:cNvSpPr>
          <p:nvPr>
            <p:ph type="title"/>
          </p:nvPr>
        </p:nvSpPr>
        <p:spPr/>
        <p:txBody>
          <a:bodyPr/>
          <a:lstStyle/>
          <a:p>
            <a:r>
              <a:rPr lang="en-US" dirty="0"/>
              <a:t>Master Plan / Master PD Review</a:t>
            </a:r>
          </a:p>
        </p:txBody>
      </p:sp>
      <p:pic>
        <p:nvPicPr>
          <p:cNvPr id="5" name="Picture 4"/>
          <p:cNvPicPr/>
          <p:nvPr/>
        </p:nvPicPr>
        <p:blipFill>
          <a:blip r:embed="rId3"/>
          <a:stretch>
            <a:fillRect/>
          </a:stretch>
        </p:blipFill>
        <p:spPr>
          <a:xfrm>
            <a:off x="11017885" y="5856621"/>
            <a:ext cx="1033780" cy="596900"/>
          </a:xfrm>
          <a:prstGeom prst="rect">
            <a:avLst/>
          </a:prstGeom>
        </p:spPr>
      </p:pic>
    </p:spTree>
    <p:extLst>
      <p:ext uri="{BB962C8B-B14F-4D97-AF65-F5344CB8AC3E}">
        <p14:creationId xmlns:p14="http://schemas.microsoft.com/office/powerpoint/2010/main" val="327464208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7CD98713-B0E5-4D92-9DB5-BDC0D20705F7}"/>
              </a:ext>
            </a:extLst>
          </p:cNvPr>
          <p:cNvSpPr>
            <a:spLocks noGrp="1"/>
          </p:cNvSpPr>
          <p:nvPr>
            <p:ph sz="quarter" idx="18"/>
          </p:nvPr>
        </p:nvSpPr>
        <p:spPr>
          <a:xfrm>
            <a:off x="515939" y="1215722"/>
            <a:ext cx="5059225" cy="4847147"/>
          </a:xfrm>
        </p:spPr>
        <p:txBody>
          <a:bodyPr/>
          <a:lstStyle/>
          <a:p>
            <a:pPr marL="0" indent="0">
              <a:buNone/>
              <a:tabLst>
                <a:tab pos="457200" algn="l"/>
              </a:tabLst>
            </a:pPr>
            <a:r>
              <a:rPr lang="en-US" b="1" i="1" dirty="0"/>
              <a:t>New Steps:</a:t>
            </a:r>
          </a:p>
          <a:p>
            <a:pPr marL="0" indent="0">
              <a:buNone/>
              <a:tabLst>
                <a:tab pos="457200" algn="l"/>
              </a:tabLst>
            </a:pPr>
            <a:endParaRPr lang="en-US" b="1" i="1" dirty="0"/>
          </a:p>
          <a:p>
            <a:pPr marL="0" indent="0">
              <a:buNone/>
              <a:tabLst>
                <a:tab pos="457200" algn="l"/>
              </a:tabLst>
            </a:pPr>
            <a:r>
              <a:rPr lang="en-US" dirty="0"/>
              <a:t>Community Engagement</a:t>
            </a:r>
          </a:p>
          <a:p>
            <a:pPr marL="0" indent="0">
              <a:buNone/>
              <a:tabLst>
                <a:tab pos="457200" algn="l"/>
              </a:tabLst>
            </a:pPr>
            <a:endParaRPr lang="en-US" dirty="0"/>
          </a:p>
          <a:p>
            <a:pPr marL="0" indent="0">
              <a:buNone/>
              <a:tabLst>
                <a:tab pos="457200" algn="l"/>
              </a:tabLst>
            </a:pPr>
            <a:r>
              <a:rPr lang="en-US" dirty="0"/>
              <a:t>Community Meetings – Pre- and post-filing</a:t>
            </a:r>
          </a:p>
          <a:p>
            <a:pPr marL="0" indent="0">
              <a:buNone/>
              <a:tabLst>
                <a:tab pos="457200" algn="l"/>
              </a:tabLst>
            </a:pPr>
            <a:endParaRPr lang="en-US" dirty="0"/>
          </a:p>
          <a:p>
            <a:pPr marL="0" indent="0">
              <a:buNone/>
              <a:tabLst>
                <a:tab pos="457200" algn="l"/>
              </a:tabLst>
            </a:pPr>
            <a:r>
              <a:rPr lang="en-US" dirty="0"/>
              <a:t>Convene a Working Group</a:t>
            </a:r>
          </a:p>
          <a:p>
            <a:pPr marL="0" indent="0">
              <a:buNone/>
              <a:tabLst>
                <a:tab pos="457200" algn="l"/>
              </a:tabLst>
            </a:pPr>
            <a:endParaRPr lang="en-US" dirty="0"/>
          </a:p>
          <a:p>
            <a:pPr marL="0" indent="0">
              <a:buNone/>
              <a:tabLst>
                <a:tab pos="457200" algn="l"/>
              </a:tabLst>
            </a:pPr>
            <a:r>
              <a:rPr lang="en-US" dirty="0"/>
              <a:t>Post-Approval Site Plan Review – including community engagement and working group meetings</a:t>
            </a:r>
          </a:p>
        </p:txBody>
      </p:sp>
      <p:sp>
        <p:nvSpPr>
          <p:cNvPr id="4" name="Slide Number Placeholder 3">
            <a:extLst>
              <a:ext uri="{FF2B5EF4-FFF2-40B4-BE49-F238E27FC236}">
                <a16:creationId xmlns:a16="http://schemas.microsoft.com/office/drawing/2014/main" id="{0959726E-2FFD-4964-990E-84DB35DDD94B}"/>
              </a:ext>
            </a:extLst>
          </p:cNvPr>
          <p:cNvSpPr>
            <a:spLocks noGrp="1"/>
          </p:cNvSpPr>
          <p:nvPr>
            <p:ph type="sldNum" sz="quarter" idx="12"/>
          </p:nvPr>
        </p:nvSpPr>
        <p:spPr/>
        <p:txBody>
          <a:bodyPr/>
          <a:lstStyle/>
          <a:p>
            <a:fld id="{F9591D4C-BB8F-AE46-BE73-C616F30BBC5B}" type="slidenum">
              <a:rPr lang="en-US" smtClean="0"/>
              <a:pPr/>
              <a:t>15</a:t>
            </a:fld>
            <a:endParaRPr lang="en-US" dirty="0"/>
          </a:p>
        </p:txBody>
      </p:sp>
      <p:sp>
        <p:nvSpPr>
          <p:cNvPr id="6" name="Title 5">
            <a:extLst>
              <a:ext uri="{FF2B5EF4-FFF2-40B4-BE49-F238E27FC236}">
                <a16:creationId xmlns:a16="http://schemas.microsoft.com/office/drawing/2014/main" id="{1B014240-798A-4D47-82B5-EAB8BE403FAF}"/>
              </a:ext>
            </a:extLst>
          </p:cNvPr>
          <p:cNvSpPr>
            <a:spLocks noGrp="1"/>
          </p:cNvSpPr>
          <p:nvPr>
            <p:ph type="title"/>
          </p:nvPr>
        </p:nvSpPr>
        <p:spPr/>
        <p:txBody>
          <a:bodyPr/>
          <a:lstStyle/>
          <a:p>
            <a:r>
              <a:rPr lang="en-US" dirty="0"/>
              <a:t>Master Plan / Master PD Review</a:t>
            </a:r>
          </a:p>
        </p:txBody>
      </p:sp>
      <p:pic>
        <p:nvPicPr>
          <p:cNvPr id="5" name="Picture 4"/>
          <p:cNvPicPr/>
          <p:nvPr/>
        </p:nvPicPr>
        <p:blipFill>
          <a:blip r:embed="rId3"/>
          <a:stretch>
            <a:fillRect/>
          </a:stretch>
        </p:blipFill>
        <p:spPr>
          <a:xfrm>
            <a:off x="11017885" y="5856621"/>
            <a:ext cx="1033780" cy="596900"/>
          </a:xfrm>
          <a:prstGeom prst="rect">
            <a:avLst/>
          </a:prstGeom>
        </p:spPr>
      </p:pic>
      <p:pic>
        <p:nvPicPr>
          <p:cNvPr id="3" name="Picture 2">
            <a:extLst>
              <a:ext uri="{FF2B5EF4-FFF2-40B4-BE49-F238E27FC236}">
                <a16:creationId xmlns:a16="http://schemas.microsoft.com/office/drawing/2014/main" id="{7CBBD350-6A6E-4A00-9699-F698C5341C3E}"/>
              </a:ext>
            </a:extLst>
          </p:cNvPr>
          <p:cNvPicPr>
            <a:picLocks noChangeAspect="1"/>
          </p:cNvPicPr>
          <p:nvPr/>
        </p:nvPicPr>
        <p:blipFill>
          <a:blip r:embed="rId4"/>
          <a:stretch>
            <a:fillRect/>
          </a:stretch>
        </p:blipFill>
        <p:spPr>
          <a:xfrm>
            <a:off x="5575165" y="1207018"/>
            <a:ext cx="6358865" cy="3108960"/>
          </a:xfrm>
          <a:prstGeom prst="rect">
            <a:avLst/>
          </a:prstGeom>
        </p:spPr>
      </p:pic>
    </p:spTree>
    <p:extLst>
      <p:ext uri="{BB962C8B-B14F-4D97-AF65-F5344CB8AC3E}">
        <p14:creationId xmlns:p14="http://schemas.microsoft.com/office/powerpoint/2010/main" val="332443348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7CD98713-B0E5-4D92-9DB5-BDC0D20705F7}"/>
              </a:ext>
            </a:extLst>
          </p:cNvPr>
          <p:cNvSpPr>
            <a:spLocks noGrp="1"/>
          </p:cNvSpPr>
          <p:nvPr>
            <p:ph sz="quarter" idx="18"/>
          </p:nvPr>
        </p:nvSpPr>
        <p:spPr>
          <a:xfrm>
            <a:off x="515939" y="1215722"/>
            <a:ext cx="10407165" cy="4847147"/>
          </a:xfrm>
        </p:spPr>
        <p:txBody>
          <a:bodyPr/>
          <a:lstStyle/>
          <a:p>
            <a:pPr marL="0" indent="0">
              <a:buNone/>
              <a:tabLst>
                <a:tab pos="457200" algn="l"/>
              </a:tabLst>
            </a:pPr>
            <a:r>
              <a:rPr lang="en-US" b="1" i="1" dirty="0"/>
              <a:t>New Procedural Requirements</a:t>
            </a:r>
          </a:p>
          <a:p>
            <a:pPr marL="457200" indent="-457200">
              <a:buAutoNum type="arabicPeriod"/>
              <a:tabLst>
                <a:tab pos="457200" algn="l"/>
              </a:tabLst>
            </a:pPr>
            <a:r>
              <a:rPr lang="en-US" dirty="0"/>
              <a:t>Community Meetings – Pre- and post filing; post-approval site plan review</a:t>
            </a:r>
          </a:p>
          <a:p>
            <a:pPr marL="457200" indent="-457200">
              <a:buAutoNum type="arabicPeriod"/>
              <a:tabLst>
                <a:tab pos="457200" algn="l"/>
              </a:tabLst>
            </a:pPr>
            <a:r>
              <a:rPr lang="en-US" dirty="0"/>
              <a:t>Community Impact Assessment</a:t>
            </a:r>
          </a:p>
          <a:p>
            <a:pPr marL="457200" indent="-457200">
              <a:buAutoNum type="arabicPeriod"/>
              <a:tabLst>
                <a:tab pos="457200" algn="l"/>
              </a:tabLst>
            </a:pPr>
            <a:r>
              <a:rPr lang="en-US" dirty="0"/>
              <a:t>Traffic Study</a:t>
            </a:r>
          </a:p>
          <a:p>
            <a:pPr marL="457200" indent="-457200">
              <a:buAutoNum type="arabicPeriod"/>
              <a:tabLst>
                <a:tab pos="457200" algn="l"/>
              </a:tabLst>
            </a:pPr>
            <a:r>
              <a:rPr lang="en-US" dirty="0"/>
              <a:t>Economic Impact Statement</a:t>
            </a:r>
          </a:p>
          <a:p>
            <a:pPr marL="457200" indent="-457200">
              <a:buAutoNum type="arabicPeriod"/>
              <a:tabLst>
                <a:tab pos="457200" algn="l"/>
              </a:tabLst>
            </a:pPr>
            <a:r>
              <a:rPr lang="en-US" dirty="0"/>
              <a:t>Conformance to City Policies and Initiatives</a:t>
            </a:r>
          </a:p>
          <a:p>
            <a:pPr marL="457200" indent="-457200">
              <a:buAutoNum type="arabicPeriod"/>
              <a:tabLst>
                <a:tab pos="457200" algn="l"/>
              </a:tabLst>
            </a:pPr>
            <a:r>
              <a:rPr lang="en-US" dirty="0"/>
              <a:t>Supplemental Materials and Studies</a:t>
            </a:r>
          </a:p>
          <a:p>
            <a:pPr marL="914400" lvl="1">
              <a:tabLst>
                <a:tab pos="1143000" algn="l"/>
              </a:tabLst>
            </a:pPr>
            <a:r>
              <a:rPr lang="en-US" dirty="0"/>
              <a:t>Parking demand and impact</a:t>
            </a:r>
          </a:p>
          <a:p>
            <a:pPr marL="914400" lvl="1">
              <a:tabLst>
                <a:tab pos="1143000" algn="l"/>
              </a:tabLst>
            </a:pPr>
            <a:r>
              <a:rPr lang="en-US" dirty="0"/>
              <a:t>Environmental Assessment</a:t>
            </a:r>
          </a:p>
          <a:p>
            <a:pPr marL="914400" lvl="1">
              <a:tabLst>
                <a:tab pos="1143000" algn="l"/>
              </a:tabLst>
            </a:pPr>
            <a:r>
              <a:rPr lang="en-US" dirty="0"/>
              <a:t>Community Facilities, Infrastructure &amp; Housing</a:t>
            </a:r>
          </a:p>
          <a:p>
            <a:pPr marL="914400" lvl="1">
              <a:tabLst>
                <a:tab pos="1143000" algn="l"/>
              </a:tabLst>
            </a:pPr>
            <a:r>
              <a:rPr lang="en-US" dirty="0"/>
              <a:t>Sunlight / Shadow Study</a:t>
            </a:r>
          </a:p>
          <a:p>
            <a:pPr marL="914400" lvl="1">
              <a:tabLst>
                <a:tab pos="1143000" algn="l"/>
              </a:tabLst>
            </a:pPr>
            <a:r>
              <a:rPr lang="en-US" dirty="0"/>
              <a:t>Wind Impact</a:t>
            </a:r>
          </a:p>
          <a:p>
            <a:pPr marL="0" indent="0">
              <a:buNone/>
              <a:tabLst>
                <a:tab pos="457200" algn="l"/>
              </a:tabLst>
            </a:pPr>
            <a:endParaRPr lang="en-US" dirty="0"/>
          </a:p>
        </p:txBody>
      </p:sp>
      <p:sp>
        <p:nvSpPr>
          <p:cNvPr id="4" name="Slide Number Placeholder 3">
            <a:extLst>
              <a:ext uri="{FF2B5EF4-FFF2-40B4-BE49-F238E27FC236}">
                <a16:creationId xmlns:a16="http://schemas.microsoft.com/office/drawing/2014/main" id="{0959726E-2FFD-4964-990E-84DB35DDD94B}"/>
              </a:ext>
            </a:extLst>
          </p:cNvPr>
          <p:cNvSpPr>
            <a:spLocks noGrp="1"/>
          </p:cNvSpPr>
          <p:nvPr>
            <p:ph type="sldNum" sz="quarter" idx="12"/>
          </p:nvPr>
        </p:nvSpPr>
        <p:spPr/>
        <p:txBody>
          <a:bodyPr/>
          <a:lstStyle/>
          <a:p>
            <a:fld id="{F9591D4C-BB8F-AE46-BE73-C616F30BBC5B}" type="slidenum">
              <a:rPr lang="en-US" smtClean="0"/>
              <a:pPr/>
              <a:t>16</a:t>
            </a:fld>
            <a:endParaRPr lang="en-US" dirty="0"/>
          </a:p>
        </p:txBody>
      </p:sp>
      <p:sp>
        <p:nvSpPr>
          <p:cNvPr id="6" name="Title 5">
            <a:extLst>
              <a:ext uri="{FF2B5EF4-FFF2-40B4-BE49-F238E27FC236}">
                <a16:creationId xmlns:a16="http://schemas.microsoft.com/office/drawing/2014/main" id="{1B014240-798A-4D47-82B5-EAB8BE403FAF}"/>
              </a:ext>
            </a:extLst>
          </p:cNvPr>
          <p:cNvSpPr>
            <a:spLocks noGrp="1"/>
          </p:cNvSpPr>
          <p:nvPr>
            <p:ph type="title"/>
          </p:nvPr>
        </p:nvSpPr>
        <p:spPr/>
        <p:txBody>
          <a:bodyPr/>
          <a:lstStyle/>
          <a:p>
            <a:r>
              <a:rPr lang="en-US" dirty="0"/>
              <a:t>Master Plan / Master PD Review</a:t>
            </a:r>
          </a:p>
        </p:txBody>
      </p:sp>
      <p:pic>
        <p:nvPicPr>
          <p:cNvPr id="5" name="Picture 4"/>
          <p:cNvPicPr/>
          <p:nvPr/>
        </p:nvPicPr>
        <p:blipFill>
          <a:blip r:embed="rId3"/>
          <a:stretch>
            <a:fillRect/>
          </a:stretch>
        </p:blipFill>
        <p:spPr>
          <a:xfrm>
            <a:off x="11017885" y="5856621"/>
            <a:ext cx="1033780" cy="596900"/>
          </a:xfrm>
          <a:prstGeom prst="rect">
            <a:avLst/>
          </a:prstGeom>
        </p:spPr>
      </p:pic>
    </p:spTree>
    <p:extLst>
      <p:ext uri="{BB962C8B-B14F-4D97-AF65-F5344CB8AC3E}">
        <p14:creationId xmlns:p14="http://schemas.microsoft.com/office/powerpoint/2010/main" val="291763052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a:extLst>
              <a:ext uri="{FF2B5EF4-FFF2-40B4-BE49-F238E27FC236}">
                <a16:creationId xmlns:a16="http://schemas.microsoft.com/office/drawing/2014/main" id="{CD7AF11D-B155-4683-A4F1-2CCBA089364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238300" y="189605"/>
            <a:ext cx="4663189" cy="6035040"/>
          </a:xfrm>
          <a:prstGeom prst="rect">
            <a:avLst/>
          </a:prstGeom>
          <a:noFill/>
          <a:extLst>
            <a:ext uri="{909E8E84-426E-40DD-AFC4-6F175D3DCCD1}">
              <a14:hiddenFill xmlns:a14="http://schemas.microsoft.com/office/drawing/2010/main">
                <a:solidFill>
                  <a:srgbClr val="FFFFFF"/>
                </a:solidFill>
              </a14:hiddenFill>
            </a:ext>
          </a:extLst>
        </p:spPr>
      </p:pic>
      <p:sp>
        <p:nvSpPr>
          <p:cNvPr id="2" name="Content Placeholder 1">
            <a:extLst>
              <a:ext uri="{FF2B5EF4-FFF2-40B4-BE49-F238E27FC236}">
                <a16:creationId xmlns:a16="http://schemas.microsoft.com/office/drawing/2014/main" id="{7CD98713-B0E5-4D92-9DB5-BDC0D20705F7}"/>
              </a:ext>
            </a:extLst>
          </p:cNvPr>
          <p:cNvSpPr>
            <a:spLocks noGrp="1"/>
          </p:cNvSpPr>
          <p:nvPr>
            <p:ph sz="quarter" idx="18"/>
          </p:nvPr>
        </p:nvSpPr>
        <p:spPr>
          <a:xfrm>
            <a:off x="515939" y="1124148"/>
            <a:ext cx="8170861" cy="4847147"/>
          </a:xfrm>
        </p:spPr>
        <p:txBody>
          <a:bodyPr/>
          <a:lstStyle/>
          <a:p>
            <a:pPr marL="0" indent="0">
              <a:buNone/>
              <a:tabLst>
                <a:tab pos="457200" algn="l"/>
              </a:tabLst>
            </a:pPr>
            <a:r>
              <a:rPr lang="en-US" b="1" i="1" dirty="0"/>
              <a:t>Coach Houses and Conversion Units</a:t>
            </a:r>
            <a:endParaRPr lang="en-US" dirty="0"/>
          </a:p>
          <a:p>
            <a:pPr marL="0" indent="0">
              <a:buNone/>
              <a:tabLst>
                <a:tab pos="457200" algn="l"/>
              </a:tabLst>
            </a:pPr>
            <a:endParaRPr lang="en-US" b="1" i="1" dirty="0"/>
          </a:p>
          <a:p>
            <a:pPr marL="0" indent="0">
              <a:buNone/>
              <a:tabLst>
                <a:tab pos="457200" algn="l"/>
              </a:tabLst>
            </a:pPr>
            <a:r>
              <a:rPr lang="en-US" dirty="0"/>
              <a:t>Coach Houses are accessory buildings - new or existing</a:t>
            </a:r>
          </a:p>
          <a:p>
            <a:pPr marL="0" indent="0">
              <a:buNone/>
              <a:tabLst>
                <a:tab pos="457200" algn="l"/>
              </a:tabLst>
            </a:pPr>
            <a:endParaRPr lang="en-US" dirty="0"/>
          </a:p>
          <a:p>
            <a:pPr marL="0" indent="0">
              <a:buNone/>
              <a:tabLst>
                <a:tab pos="457200" algn="l"/>
              </a:tabLst>
            </a:pPr>
            <a:r>
              <a:rPr lang="en-US" dirty="0"/>
              <a:t>Conversion Units are – located within a principal residential building that has been in lawful existence for 20 years or more</a:t>
            </a:r>
          </a:p>
          <a:p>
            <a:pPr marL="0" indent="0">
              <a:buNone/>
              <a:tabLst>
                <a:tab pos="457200" algn="l"/>
              </a:tabLst>
            </a:pPr>
            <a:endParaRPr lang="en-US" dirty="0"/>
          </a:p>
          <a:p>
            <a:pPr marL="0" indent="0">
              <a:buNone/>
              <a:tabLst>
                <a:tab pos="457200" algn="l"/>
              </a:tabLst>
            </a:pPr>
            <a:r>
              <a:rPr lang="en-US" dirty="0"/>
              <a:t>Conversion Units – </a:t>
            </a:r>
            <a:r>
              <a:rPr lang="en-US" b="1" i="1" dirty="0"/>
              <a:t>50% affordability requirement</a:t>
            </a:r>
          </a:p>
          <a:p>
            <a:pPr>
              <a:buFont typeface="Wingdings" panose="05000000000000000000" pitchFamily="2" charset="2"/>
              <a:buChar char="Ø"/>
              <a:tabLst>
                <a:tab pos="457200" algn="l"/>
              </a:tabLst>
            </a:pPr>
            <a:r>
              <a:rPr lang="en-US" dirty="0"/>
              <a:t>50% of conversion units must be maintained as affordable (60% AMI) for 30 years</a:t>
            </a:r>
          </a:p>
          <a:p>
            <a:pPr marL="342900" lvl="1" indent="-342900">
              <a:tabLst>
                <a:tab pos="1143000" algn="l"/>
              </a:tabLst>
            </a:pPr>
            <a:endParaRPr lang="en-US" dirty="0"/>
          </a:p>
          <a:p>
            <a:pPr marL="0" indent="0">
              <a:buNone/>
              <a:tabLst>
                <a:tab pos="457200" algn="l"/>
              </a:tabLst>
            </a:pPr>
            <a:endParaRPr lang="en-US" dirty="0"/>
          </a:p>
        </p:txBody>
      </p:sp>
      <p:sp>
        <p:nvSpPr>
          <p:cNvPr id="4" name="Slide Number Placeholder 3">
            <a:extLst>
              <a:ext uri="{FF2B5EF4-FFF2-40B4-BE49-F238E27FC236}">
                <a16:creationId xmlns:a16="http://schemas.microsoft.com/office/drawing/2014/main" id="{0959726E-2FFD-4964-990E-84DB35DDD94B}"/>
              </a:ext>
            </a:extLst>
          </p:cNvPr>
          <p:cNvSpPr>
            <a:spLocks noGrp="1"/>
          </p:cNvSpPr>
          <p:nvPr>
            <p:ph type="sldNum" sz="quarter" idx="12"/>
          </p:nvPr>
        </p:nvSpPr>
        <p:spPr/>
        <p:txBody>
          <a:bodyPr/>
          <a:lstStyle/>
          <a:p>
            <a:fld id="{F9591D4C-BB8F-AE46-BE73-C616F30BBC5B}" type="slidenum">
              <a:rPr lang="en-US" smtClean="0"/>
              <a:pPr/>
              <a:t>17</a:t>
            </a:fld>
            <a:endParaRPr lang="en-US" dirty="0"/>
          </a:p>
        </p:txBody>
      </p:sp>
      <p:sp>
        <p:nvSpPr>
          <p:cNvPr id="6" name="Title 5">
            <a:extLst>
              <a:ext uri="{FF2B5EF4-FFF2-40B4-BE49-F238E27FC236}">
                <a16:creationId xmlns:a16="http://schemas.microsoft.com/office/drawing/2014/main" id="{1B014240-798A-4D47-82B5-EAB8BE403FAF}"/>
              </a:ext>
            </a:extLst>
          </p:cNvPr>
          <p:cNvSpPr>
            <a:spLocks noGrp="1"/>
          </p:cNvSpPr>
          <p:nvPr>
            <p:ph type="title"/>
          </p:nvPr>
        </p:nvSpPr>
        <p:spPr/>
        <p:txBody>
          <a:bodyPr/>
          <a:lstStyle/>
          <a:p>
            <a:r>
              <a:rPr lang="en-US" dirty="0"/>
              <a:t>ADU Ordinance</a:t>
            </a:r>
          </a:p>
        </p:txBody>
      </p:sp>
      <p:pic>
        <p:nvPicPr>
          <p:cNvPr id="5" name="Picture 4"/>
          <p:cNvPicPr/>
          <p:nvPr/>
        </p:nvPicPr>
        <p:blipFill>
          <a:blip r:embed="rId4"/>
          <a:stretch>
            <a:fillRect/>
          </a:stretch>
        </p:blipFill>
        <p:spPr>
          <a:xfrm>
            <a:off x="11017885" y="5856621"/>
            <a:ext cx="1033780" cy="596900"/>
          </a:xfrm>
          <a:prstGeom prst="rect">
            <a:avLst/>
          </a:prstGeom>
        </p:spPr>
      </p:pic>
    </p:spTree>
    <p:extLst>
      <p:ext uri="{BB962C8B-B14F-4D97-AF65-F5344CB8AC3E}">
        <p14:creationId xmlns:p14="http://schemas.microsoft.com/office/powerpoint/2010/main" val="406890128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a:extLst>
              <a:ext uri="{FF2B5EF4-FFF2-40B4-BE49-F238E27FC236}">
                <a16:creationId xmlns:a16="http://schemas.microsoft.com/office/drawing/2014/main" id="{CD7AF11D-B155-4683-A4F1-2CCBA089364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238300" y="189605"/>
            <a:ext cx="4663189" cy="6035040"/>
          </a:xfrm>
          <a:prstGeom prst="rect">
            <a:avLst/>
          </a:prstGeom>
          <a:noFill/>
          <a:extLst>
            <a:ext uri="{909E8E84-426E-40DD-AFC4-6F175D3DCCD1}">
              <a14:hiddenFill xmlns:a14="http://schemas.microsoft.com/office/drawing/2010/main">
                <a:solidFill>
                  <a:srgbClr val="FFFFFF"/>
                </a:solidFill>
              </a14:hiddenFill>
            </a:ext>
          </a:extLst>
        </p:spPr>
      </p:pic>
      <p:sp>
        <p:nvSpPr>
          <p:cNvPr id="2" name="Content Placeholder 1">
            <a:extLst>
              <a:ext uri="{FF2B5EF4-FFF2-40B4-BE49-F238E27FC236}">
                <a16:creationId xmlns:a16="http://schemas.microsoft.com/office/drawing/2014/main" id="{7CD98713-B0E5-4D92-9DB5-BDC0D20705F7}"/>
              </a:ext>
            </a:extLst>
          </p:cNvPr>
          <p:cNvSpPr>
            <a:spLocks noGrp="1"/>
          </p:cNvSpPr>
          <p:nvPr>
            <p:ph sz="quarter" idx="18"/>
          </p:nvPr>
        </p:nvSpPr>
        <p:spPr>
          <a:xfrm>
            <a:off x="515939" y="1215722"/>
            <a:ext cx="8170861" cy="4847147"/>
          </a:xfrm>
        </p:spPr>
        <p:txBody>
          <a:bodyPr/>
          <a:lstStyle/>
          <a:p>
            <a:pPr marL="0" indent="0">
              <a:buNone/>
              <a:tabLst>
                <a:tab pos="457200" algn="l"/>
              </a:tabLst>
            </a:pPr>
            <a:r>
              <a:rPr lang="en-US" dirty="0"/>
              <a:t>Approved December 2020</a:t>
            </a:r>
          </a:p>
          <a:p>
            <a:pPr marL="0" indent="0">
              <a:buNone/>
              <a:tabLst>
                <a:tab pos="457200" algn="l"/>
              </a:tabLst>
            </a:pPr>
            <a:r>
              <a:rPr lang="en-US" b="1" i="1" dirty="0"/>
              <a:t>BUT</a:t>
            </a:r>
            <a:r>
              <a:rPr lang="en-US" dirty="0"/>
              <a:t> – “Kick-off” date of May 1, 2021</a:t>
            </a:r>
          </a:p>
          <a:p>
            <a:pPr marL="0" indent="0">
              <a:buNone/>
              <a:tabLst>
                <a:tab pos="457200" algn="l"/>
              </a:tabLst>
            </a:pPr>
            <a:endParaRPr lang="en-US" dirty="0"/>
          </a:p>
          <a:p>
            <a:pPr marL="0" lvl="1" indent="0">
              <a:buNone/>
              <a:tabLst>
                <a:tab pos="1143000" algn="l"/>
              </a:tabLst>
            </a:pPr>
            <a:r>
              <a:rPr lang="en-US" b="1" i="1" dirty="0"/>
              <a:t>Modest Solution</a:t>
            </a:r>
          </a:p>
          <a:p>
            <a:pPr marL="342900" lvl="1" indent="-342900">
              <a:tabLst>
                <a:tab pos="1143000" algn="l"/>
              </a:tabLst>
            </a:pPr>
            <a:r>
              <a:rPr lang="en-US" dirty="0"/>
              <a:t>Allowed in five designated Additional Dwelling Unit-Allowed Areas</a:t>
            </a:r>
          </a:p>
          <a:p>
            <a:pPr marL="342900" lvl="1" indent="-342900">
              <a:tabLst>
                <a:tab pos="1143000" algn="l"/>
              </a:tabLst>
            </a:pPr>
            <a:r>
              <a:rPr lang="en-US" dirty="0"/>
              <a:t>Limited to properties with 4 or fewer established dwelling units</a:t>
            </a:r>
          </a:p>
          <a:p>
            <a:pPr marL="565150" lvl="2" indent="-342900">
              <a:buFont typeface="Wingdings" panose="05000000000000000000" pitchFamily="2" charset="2"/>
              <a:buChar char="Ø"/>
              <a:tabLst>
                <a:tab pos="1143000" algn="l"/>
              </a:tabLst>
            </a:pPr>
            <a:r>
              <a:rPr lang="en-US" dirty="0"/>
              <a:t>In the West, South, and Southeast Zones – properties with 3 or fewer established dwelling units must be owner-occupied</a:t>
            </a:r>
          </a:p>
          <a:p>
            <a:pPr marL="342900" lvl="1" indent="-342900">
              <a:tabLst>
                <a:tab pos="1143000" algn="l"/>
              </a:tabLst>
            </a:pPr>
            <a:r>
              <a:rPr lang="en-US" dirty="0"/>
              <a:t>Free from underlying FAR, MLA, parking, rear setback, and on-site open space requirements</a:t>
            </a:r>
          </a:p>
          <a:p>
            <a:pPr marL="342900" lvl="1" indent="-342900">
              <a:tabLst>
                <a:tab pos="1143000" algn="l"/>
              </a:tabLst>
            </a:pPr>
            <a:r>
              <a:rPr lang="en-US" dirty="0"/>
              <a:t>Tight restrictions around building siting and bulk – minimum building separation; 700 sf floor area maximum; lot coverage limits</a:t>
            </a:r>
          </a:p>
          <a:p>
            <a:pPr marL="342900" lvl="1" indent="-342900">
              <a:tabLst>
                <a:tab pos="1143000" algn="l"/>
              </a:tabLst>
            </a:pPr>
            <a:r>
              <a:rPr lang="en-US" i="1" dirty="0"/>
              <a:t>Note</a:t>
            </a:r>
            <a:r>
              <a:rPr lang="en-US" dirty="0"/>
              <a:t>:  Ineligible for </a:t>
            </a:r>
            <a:r>
              <a:rPr lang="en-US" dirty="0" err="1"/>
              <a:t>AirBNB</a:t>
            </a:r>
            <a:r>
              <a:rPr lang="en-US" dirty="0"/>
              <a:t> and VRBO platforms</a:t>
            </a:r>
            <a:endParaRPr lang="en-US" i="1" dirty="0"/>
          </a:p>
          <a:p>
            <a:pPr marL="342900" lvl="1" indent="-342900">
              <a:tabLst>
                <a:tab pos="1143000" algn="l"/>
              </a:tabLst>
            </a:pPr>
            <a:endParaRPr lang="en-US" dirty="0"/>
          </a:p>
          <a:p>
            <a:pPr marL="0" indent="0">
              <a:buNone/>
              <a:tabLst>
                <a:tab pos="457200" algn="l"/>
              </a:tabLst>
            </a:pPr>
            <a:endParaRPr lang="en-US" dirty="0"/>
          </a:p>
        </p:txBody>
      </p:sp>
      <p:sp>
        <p:nvSpPr>
          <p:cNvPr id="4" name="Slide Number Placeholder 3">
            <a:extLst>
              <a:ext uri="{FF2B5EF4-FFF2-40B4-BE49-F238E27FC236}">
                <a16:creationId xmlns:a16="http://schemas.microsoft.com/office/drawing/2014/main" id="{0959726E-2FFD-4964-990E-84DB35DDD94B}"/>
              </a:ext>
            </a:extLst>
          </p:cNvPr>
          <p:cNvSpPr>
            <a:spLocks noGrp="1"/>
          </p:cNvSpPr>
          <p:nvPr>
            <p:ph type="sldNum" sz="quarter" idx="12"/>
          </p:nvPr>
        </p:nvSpPr>
        <p:spPr/>
        <p:txBody>
          <a:bodyPr/>
          <a:lstStyle/>
          <a:p>
            <a:fld id="{F9591D4C-BB8F-AE46-BE73-C616F30BBC5B}" type="slidenum">
              <a:rPr lang="en-US" smtClean="0"/>
              <a:pPr/>
              <a:t>18</a:t>
            </a:fld>
            <a:endParaRPr lang="en-US" dirty="0"/>
          </a:p>
        </p:txBody>
      </p:sp>
      <p:sp>
        <p:nvSpPr>
          <p:cNvPr id="6" name="Title 5">
            <a:extLst>
              <a:ext uri="{FF2B5EF4-FFF2-40B4-BE49-F238E27FC236}">
                <a16:creationId xmlns:a16="http://schemas.microsoft.com/office/drawing/2014/main" id="{1B014240-798A-4D47-82B5-EAB8BE403FAF}"/>
              </a:ext>
            </a:extLst>
          </p:cNvPr>
          <p:cNvSpPr>
            <a:spLocks noGrp="1"/>
          </p:cNvSpPr>
          <p:nvPr>
            <p:ph type="title"/>
          </p:nvPr>
        </p:nvSpPr>
        <p:spPr/>
        <p:txBody>
          <a:bodyPr/>
          <a:lstStyle/>
          <a:p>
            <a:r>
              <a:rPr lang="en-US" dirty="0"/>
              <a:t>ADU Ordinance – Coach Houses</a:t>
            </a:r>
          </a:p>
        </p:txBody>
      </p:sp>
      <p:pic>
        <p:nvPicPr>
          <p:cNvPr id="5" name="Picture 4"/>
          <p:cNvPicPr/>
          <p:nvPr/>
        </p:nvPicPr>
        <p:blipFill>
          <a:blip r:embed="rId4"/>
          <a:stretch>
            <a:fillRect/>
          </a:stretch>
        </p:blipFill>
        <p:spPr>
          <a:xfrm>
            <a:off x="11017885" y="5856621"/>
            <a:ext cx="1033780" cy="596900"/>
          </a:xfrm>
          <a:prstGeom prst="rect">
            <a:avLst/>
          </a:prstGeom>
        </p:spPr>
      </p:pic>
    </p:spTree>
    <p:extLst>
      <p:ext uri="{BB962C8B-B14F-4D97-AF65-F5344CB8AC3E}">
        <p14:creationId xmlns:p14="http://schemas.microsoft.com/office/powerpoint/2010/main" val="381783874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7CD98713-B0E5-4D92-9DB5-BDC0D20705F7}"/>
              </a:ext>
            </a:extLst>
          </p:cNvPr>
          <p:cNvSpPr>
            <a:spLocks noGrp="1"/>
          </p:cNvSpPr>
          <p:nvPr>
            <p:ph sz="quarter" idx="18"/>
          </p:nvPr>
        </p:nvSpPr>
        <p:spPr>
          <a:xfrm>
            <a:off x="515939" y="945453"/>
            <a:ext cx="10501946" cy="5508068"/>
          </a:xfrm>
        </p:spPr>
        <p:txBody>
          <a:bodyPr/>
          <a:lstStyle/>
          <a:p>
            <a:pPr marL="0" indent="0">
              <a:buNone/>
              <a:tabLst>
                <a:tab pos="457200" algn="l"/>
              </a:tabLst>
            </a:pPr>
            <a:r>
              <a:rPr lang="en-US" dirty="0"/>
              <a:t>Approved April 2020</a:t>
            </a:r>
          </a:p>
          <a:p>
            <a:pPr marL="0" indent="0">
              <a:buNone/>
              <a:tabLst>
                <a:tab pos="457200" algn="l"/>
              </a:tabLst>
            </a:pPr>
            <a:r>
              <a:rPr lang="en-US" dirty="0"/>
              <a:t>Permit applications for new construction submitted after October 31, 2020</a:t>
            </a:r>
          </a:p>
          <a:p>
            <a:pPr marL="0" lvl="1" indent="0">
              <a:spcBef>
                <a:spcPts val="1200"/>
              </a:spcBef>
              <a:buNone/>
              <a:tabLst>
                <a:tab pos="1143000" algn="l"/>
              </a:tabLst>
            </a:pPr>
            <a:r>
              <a:rPr lang="en-US" dirty="0"/>
              <a:t>Residential Buildings - 5 or more dwelling units</a:t>
            </a:r>
          </a:p>
          <a:p>
            <a:pPr marL="0" lvl="1" indent="0">
              <a:buNone/>
              <a:tabLst>
                <a:tab pos="1143000" algn="l"/>
              </a:tabLst>
            </a:pPr>
            <a:r>
              <a:rPr lang="en-US" dirty="0"/>
              <a:t>Nonresidential Buildings – 30 or more parking spaces are provided</a:t>
            </a:r>
          </a:p>
          <a:p>
            <a:pPr marL="342900" lvl="1" indent="-342900">
              <a:tabLst>
                <a:tab pos="1143000" algn="l"/>
              </a:tabLst>
            </a:pPr>
            <a:r>
              <a:rPr lang="en-US" dirty="0"/>
              <a:t>20% of the parking spaces must be </a:t>
            </a:r>
            <a:r>
              <a:rPr lang="en-US" i="1" dirty="0"/>
              <a:t>EVSE-Ready </a:t>
            </a:r>
            <a:r>
              <a:rPr lang="en-US" dirty="0"/>
              <a:t>or </a:t>
            </a:r>
            <a:r>
              <a:rPr lang="en-US" i="1" dirty="0"/>
              <a:t>EVSE-Installed</a:t>
            </a:r>
          </a:p>
          <a:p>
            <a:pPr marL="342900" lvl="1" indent="-342900">
              <a:tabLst>
                <a:tab pos="1143000" algn="l"/>
              </a:tabLst>
            </a:pPr>
            <a:endParaRPr lang="en-US" i="1" dirty="0"/>
          </a:p>
          <a:p>
            <a:pPr marL="0" lvl="1" indent="0">
              <a:buNone/>
              <a:tabLst>
                <a:tab pos="1143000" algn="l"/>
              </a:tabLst>
            </a:pPr>
            <a:r>
              <a:rPr lang="en-US" sz="1800" b="1" dirty="0"/>
              <a:t>17-17-0251.5-C Electric Vehicle Supply Equipment Infrastructure.</a:t>
            </a:r>
            <a:r>
              <a:rPr lang="en-US" sz="1800" dirty="0"/>
              <a:t> The electrical infrastructure necessary to support future installation of </a:t>
            </a:r>
            <a:r>
              <a:rPr lang="en-US" sz="1800" i="1" dirty="0"/>
              <a:t>electric vehicle supply equipment</a:t>
            </a:r>
            <a:r>
              <a:rPr lang="en-US" sz="1800" dirty="0"/>
              <a:t>, including, but not be limited to, the </a:t>
            </a:r>
            <a:r>
              <a:rPr lang="en-US" sz="1800" u="sng" dirty="0"/>
              <a:t>design load </a:t>
            </a:r>
            <a:r>
              <a:rPr lang="en-US" sz="1800" dirty="0"/>
              <a:t>placed on electrical panels and service equipment to support the additional electrical demand, the </a:t>
            </a:r>
            <a:r>
              <a:rPr lang="en-US" sz="1800" u="sng" dirty="0"/>
              <a:t>panel capacity </a:t>
            </a:r>
            <a:r>
              <a:rPr lang="en-US" sz="1800" dirty="0"/>
              <a:t>to support additional feeder/branch circuits, raceways, and wiring.</a:t>
            </a:r>
          </a:p>
          <a:p>
            <a:pPr marL="0" indent="0">
              <a:buNone/>
            </a:pPr>
            <a:r>
              <a:rPr lang="en-US" sz="1800" b="1" dirty="0"/>
              <a:t>17-17-0251.5-D EVSE-Ready.</a:t>
            </a:r>
            <a:r>
              <a:rPr lang="en-US" sz="1800" dirty="0"/>
              <a:t> Having </a:t>
            </a:r>
            <a:r>
              <a:rPr lang="en-US" sz="1800" i="1" dirty="0"/>
              <a:t>electric vehicle</a:t>
            </a:r>
            <a:r>
              <a:rPr lang="en-US" sz="1800" dirty="0"/>
              <a:t> supply infrastructure installed so as to provide </a:t>
            </a:r>
            <a:r>
              <a:rPr lang="en-US" sz="1800" u="sng" dirty="0"/>
              <a:t>conduit and wiring </a:t>
            </a:r>
            <a:r>
              <a:rPr lang="en-US" sz="1800" dirty="0"/>
              <a:t>for a 40-ampere, 208- or 240-volt dedicated branch circuit terminating at a receptacle, junction box, or </a:t>
            </a:r>
            <a:r>
              <a:rPr lang="en-US" sz="1800" i="1" dirty="0"/>
              <a:t>electric vehicle supply equipment</a:t>
            </a:r>
            <a:r>
              <a:rPr lang="en-US" sz="1800" dirty="0"/>
              <a:t> adjacent to the parking space.</a:t>
            </a:r>
          </a:p>
          <a:p>
            <a:pPr marL="0" indent="0">
              <a:buNone/>
            </a:pPr>
            <a:r>
              <a:rPr lang="en-US" sz="1800" b="1" dirty="0"/>
              <a:t>17-17-0251.5-E EVSE-Installed.</a:t>
            </a:r>
            <a:r>
              <a:rPr lang="en-US" sz="1800" dirty="0"/>
              <a:t> Having such </a:t>
            </a:r>
            <a:r>
              <a:rPr lang="en-US" sz="1800" i="1" dirty="0"/>
              <a:t>electric vehicle supply equipment</a:t>
            </a:r>
            <a:r>
              <a:rPr lang="en-US" sz="1800" dirty="0"/>
              <a:t> and </a:t>
            </a:r>
            <a:r>
              <a:rPr lang="en-US" sz="1800" i="1" dirty="0"/>
              <a:t>electric vehicle</a:t>
            </a:r>
            <a:r>
              <a:rPr lang="en-US" sz="1800" dirty="0"/>
              <a:t> supply infrastructure installed so as to be </a:t>
            </a:r>
            <a:r>
              <a:rPr lang="en-US" sz="1800" i="1" dirty="0"/>
              <a:t>EVSE-Ready</a:t>
            </a:r>
            <a:r>
              <a:rPr lang="en-US" sz="1800" dirty="0"/>
              <a:t>, including an </a:t>
            </a:r>
            <a:r>
              <a:rPr lang="en-US" sz="1800" u="sng" dirty="0"/>
              <a:t>installed </a:t>
            </a:r>
            <a:r>
              <a:rPr lang="en-US" sz="1800" i="1" u="sng" dirty="0"/>
              <a:t>electric vehicle</a:t>
            </a:r>
            <a:r>
              <a:rPr lang="en-US" sz="1800" u="sng" dirty="0"/>
              <a:t> charging station</a:t>
            </a:r>
            <a:r>
              <a:rPr lang="en-US" sz="1800" dirty="0"/>
              <a:t>.</a:t>
            </a:r>
          </a:p>
          <a:p>
            <a:pPr marL="0" indent="0">
              <a:buNone/>
              <a:tabLst>
                <a:tab pos="457200" algn="l"/>
              </a:tabLst>
            </a:pPr>
            <a:endParaRPr lang="en-US" dirty="0"/>
          </a:p>
        </p:txBody>
      </p:sp>
      <p:sp>
        <p:nvSpPr>
          <p:cNvPr id="4" name="Slide Number Placeholder 3">
            <a:extLst>
              <a:ext uri="{FF2B5EF4-FFF2-40B4-BE49-F238E27FC236}">
                <a16:creationId xmlns:a16="http://schemas.microsoft.com/office/drawing/2014/main" id="{0959726E-2FFD-4964-990E-84DB35DDD94B}"/>
              </a:ext>
            </a:extLst>
          </p:cNvPr>
          <p:cNvSpPr>
            <a:spLocks noGrp="1"/>
          </p:cNvSpPr>
          <p:nvPr>
            <p:ph type="sldNum" sz="quarter" idx="12"/>
          </p:nvPr>
        </p:nvSpPr>
        <p:spPr/>
        <p:txBody>
          <a:bodyPr/>
          <a:lstStyle/>
          <a:p>
            <a:fld id="{F9591D4C-BB8F-AE46-BE73-C616F30BBC5B}" type="slidenum">
              <a:rPr lang="en-US" smtClean="0"/>
              <a:pPr/>
              <a:t>19</a:t>
            </a:fld>
            <a:endParaRPr lang="en-US" dirty="0"/>
          </a:p>
        </p:txBody>
      </p:sp>
      <p:sp>
        <p:nvSpPr>
          <p:cNvPr id="6" name="Title 5">
            <a:extLst>
              <a:ext uri="{FF2B5EF4-FFF2-40B4-BE49-F238E27FC236}">
                <a16:creationId xmlns:a16="http://schemas.microsoft.com/office/drawing/2014/main" id="{1B014240-798A-4D47-82B5-EAB8BE403FAF}"/>
              </a:ext>
            </a:extLst>
          </p:cNvPr>
          <p:cNvSpPr>
            <a:spLocks noGrp="1"/>
          </p:cNvSpPr>
          <p:nvPr>
            <p:ph type="title"/>
          </p:nvPr>
        </p:nvSpPr>
        <p:spPr/>
        <p:txBody>
          <a:bodyPr/>
          <a:lstStyle/>
          <a:p>
            <a:r>
              <a:rPr lang="en-US" dirty="0"/>
              <a:t>EV Readiness</a:t>
            </a:r>
          </a:p>
        </p:txBody>
      </p:sp>
      <p:pic>
        <p:nvPicPr>
          <p:cNvPr id="5" name="Picture 4"/>
          <p:cNvPicPr/>
          <p:nvPr/>
        </p:nvPicPr>
        <p:blipFill>
          <a:blip r:embed="rId3"/>
          <a:stretch>
            <a:fillRect/>
          </a:stretch>
        </p:blipFill>
        <p:spPr>
          <a:xfrm>
            <a:off x="11017885" y="5856621"/>
            <a:ext cx="1033780" cy="596900"/>
          </a:xfrm>
          <a:prstGeom prst="rect">
            <a:avLst/>
          </a:prstGeom>
        </p:spPr>
      </p:pic>
    </p:spTree>
    <p:extLst>
      <p:ext uri="{BB962C8B-B14F-4D97-AF65-F5344CB8AC3E}">
        <p14:creationId xmlns:p14="http://schemas.microsoft.com/office/powerpoint/2010/main" val="429272907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7CD98713-B0E5-4D92-9DB5-BDC0D20705F7}"/>
              </a:ext>
            </a:extLst>
          </p:cNvPr>
          <p:cNvSpPr>
            <a:spLocks noGrp="1"/>
          </p:cNvSpPr>
          <p:nvPr>
            <p:ph sz="quarter" idx="18"/>
          </p:nvPr>
        </p:nvSpPr>
        <p:spPr>
          <a:xfrm>
            <a:off x="515939" y="1049467"/>
            <a:ext cx="6180425" cy="5314387"/>
          </a:xfrm>
        </p:spPr>
        <p:txBody>
          <a:bodyPr/>
          <a:lstStyle/>
          <a:p>
            <a:r>
              <a:rPr lang="en-US" dirty="0"/>
              <a:t>Prior to 2007 – No Mandatory Affordable Housing Requirement</a:t>
            </a:r>
          </a:p>
          <a:p>
            <a:pPr lvl="1">
              <a:buFont typeface="Wingdings" panose="05000000000000000000" pitchFamily="2" charset="2"/>
              <a:buChar char="Ø"/>
            </a:pPr>
            <a:r>
              <a:rPr lang="en-US" dirty="0"/>
              <a:t>FAR Bonus program provided mechanism for developers to provide (or fund) affordable housing in return for more floor area</a:t>
            </a:r>
          </a:p>
          <a:p>
            <a:pPr marL="225425" lvl="1" indent="0">
              <a:buNone/>
            </a:pPr>
            <a:endParaRPr lang="en-US" dirty="0"/>
          </a:p>
          <a:p>
            <a:r>
              <a:rPr lang="en-US" dirty="0"/>
              <a:t>2007 ARO – Established Mandatory Requirements</a:t>
            </a:r>
          </a:p>
          <a:p>
            <a:pPr lvl="1">
              <a:buFont typeface="Wingdings" panose="05000000000000000000" pitchFamily="2" charset="2"/>
              <a:buChar char="Ø"/>
            </a:pPr>
            <a:r>
              <a:rPr lang="en-US" dirty="0"/>
              <a:t>10% / 20%</a:t>
            </a:r>
          </a:p>
          <a:p>
            <a:pPr lvl="1">
              <a:buFont typeface="Wingdings" panose="05000000000000000000" pitchFamily="2" charset="2"/>
              <a:buChar char="Ø"/>
            </a:pPr>
            <a:r>
              <a:rPr lang="en-US" dirty="0"/>
              <a:t>Allowed for a total buy-out @ $100,000 per unit</a:t>
            </a:r>
          </a:p>
          <a:p>
            <a:endParaRPr lang="en-US" dirty="0"/>
          </a:p>
          <a:p>
            <a:r>
              <a:rPr lang="en-US" dirty="0"/>
              <a:t>2015 ARO</a:t>
            </a:r>
          </a:p>
          <a:p>
            <a:pPr lvl="1">
              <a:buFont typeface="Wingdings" panose="05000000000000000000" pitchFamily="2" charset="2"/>
              <a:buChar char="Ø"/>
            </a:pPr>
            <a:r>
              <a:rPr lang="en-US" dirty="0"/>
              <a:t>Increased fee in lieu (with annual escalation)</a:t>
            </a:r>
          </a:p>
          <a:p>
            <a:pPr lvl="1">
              <a:buFont typeface="Wingdings" panose="05000000000000000000" pitchFamily="2" charset="2"/>
              <a:buChar char="Ø"/>
            </a:pPr>
            <a:r>
              <a:rPr lang="en-US" dirty="0"/>
              <a:t>Total buy-out no longer possible</a:t>
            </a:r>
          </a:p>
          <a:p>
            <a:pPr lvl="1">
              <a:buFont typeface="Wingdings" panose="05000000000000000000" pitchFamily="2" charset="2"/>
              <a:buChar char="Ø"/>
            </a:pPr>
            <a:r>
              <a:rPr lang="en-US" dirty="0"/>
              <a:t>Pilot Programs increased (2017)</a:t>
            </a:r>
          </a:p>
        </p:txBody>
      </p:sp>
      <p:sp>
        <p:nvSpPr>
          <p:cNvPr id="4" name="Slide Number Placeholder 3">
            <a:extLst>
              <a:ext uri="{FF2B5EF4-FFF2-40B4-BE49-F238E27FC236}">
                <a16:creationId xmlns:a16="http://schemas.microsoft.com/office/drawing/2014/main" id="{0959726E-2FFD-4964-990E-84DB35DDD94B}"/>
              </a:ext>
            </a:extLst>
          </p:cNvPr>
          <p:cNvSpPr>
            <a:spLocks noGrp="1"/>
          </p:cNvSpPr>
          <p:nvPr>
            <p:ph type="sldNum" sz="quarter" idx="12"/>
          </p:nvPr>
        </p:nvSpPr>
        <p:spPr/>
        <p:txBody>
          <a:bodyPr/>
          <a:lstStyle/>
          <a:p>
            <a:fld id="{F9591D4C-BB8F-AE46-BE73-C616F30BBC5B}" type="slidenum">
              <a:rPr lang="en-US" smtClean="0"/>
              <a:pPr/>
              <a:t>2</a:t>
            </a:fld>
            <a:endParaRPr lang="en-US" dirty="0"/>
          </a:p>
        </p:txBody>
      </p:sp>
      <p:sp>
        <p:nvSpPr>
          <p:cNvPr id="6" name="Title 5">
            <a:extLst>
              <a:ext uri="{FF2B5EF4-FFF2-40B4-BE49-F238E27FC236}">
                <a16:creationId xmlns:a16="http://schemas.microsoft.com/office/drawing/2014/main" id="{1B014240-798A-4D47-82B5-EAB8BE403FAF}"/>
              </a:ext>
            </a:extLst>
          </p:cNvPr>
          <p:cNvSpPr>
            <a:spLocks noGrp="1"/>
          </p:cNvSpPr>
          <p:nvPr>
            <p:ph type="title"/>
          </p:nvPr>
        </p:nvSpPr>
        <p:spPr/>
        <p:txBody>
          <a:bodyPr/>
          <a:lstStyle/>
          <a:p>
            <a:r>
              <a:rPr lang="en-US" dirty="0"/>
              <a:t>2021 Affordable Requirements Ordinance (ARO)</a:t>
            </a:r>
          </a:p>
        </p:txBody>
      </p:sp>
      <p:sp>
        <p:nvSpPr>
          <p:cNvPr id="8" name="TextBox 7">
            <a:extLst>
              <a:ext uri="{FF2B5EF4-FFF2-40B4-BE49-F238E27FC236}">
                <a16:creationId xmlns:a16="http://schemas.microsoft.com/office/drawing/2014/main" id="{4B26CDE6-9DA8-4C2D-AEFD-20EBF47F2E9A}"/>
              </a:ext>
            </a:extLst>
          </p:cNvPr>
          <p:cNvSpPr txBox="1"/>
          <p:nvPr/>
        </p:nvSpPr>
        <p:spPr>
          <a:xfrm>
            <a:off x="6096000" y="5080000"/>
            <a:ext cx="4830618" cy="400110"/>
          </a:xfrm>
          <a:prstGeom prst="rect">
            <a:avLst/>
          </a:prstGeom>
          <a:noFill/>
        </p:spPr>
        <p:txBody>
          <a:bodyPr wrap="square" rtlCol="0">
            <a:spAutoFit/>
          </a:bodyPr>
          <a:lstStyle/>
          <a:p>
            <a:r>
              <a:rPr lang="en-US" sz="2000" dirty="0"/>
              <a:t> </a:t>
            </a:r>
          </a:p>
        </p:txBody>
      </p:sp>
      <p:pic>
        <p:nvPicPr>
          <p:cNvPr id="7" name="Picture 6">
            <a:extLst>
              <a:ext uri="{FF2B5EF4-FFF2-40B4-BE49-F238E27FC236}">
                <a16:creationId xmlns:a16="http://schemas.microsoft.com/office/drawing/2014/main" id="{1145D5A6-229F-4496-80CA-22B0D405D498}"/>
              </a:ext>
            </a:extLst>
          </p:cNvPr>
          <p:cNvPicPr>
            <a:picLocks noChangeAspect="1"/>
          </p:cNvPicPr>
          <p:nvPr/>
        </p:nvPicPr>
        <p:blipFill rotWithShape="1">
          <a:blip r:embed="rId2"/>
          <a:srcRect t="-1" b="-1"/>
          <a:stretch/>
        </p:blipFill>
        <p:spPr>
          <a:xfrm>
            <a:off x="7272176" y="975019"/>
            <a:ext cx="4264082" cy="5577840"/>
          </a:xfrm>
          <a:prstGeom prst="rect">
            <a:avLst/>
          </a:prstGeom>
        </p:spPr>
      </p:pic>
    </p:spTree>
    <p:extLst>
      <p:ext uri="{BB962C8B-B14F-4D97-AF65-F5344CB8AC3E}">
        <p14:creationId xmlns:p14="http://schemas.microsoft.com/office/powerpoint/2010/main" val="112836293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0959726E-2FFD-4964-990E-84DB35DDD94B}"/>
              </a:ext>
            </a:extLst>
          </p:cNvPr>
          <p:cNvSpPr>
            <a:spLocks noGrp="1"/>
          </p:cNvSpPr>
          <p:nvPr>
            <p:ph type="sldNum" sz="quarter" idx="12"/>
          </p:nvPr>
        </p:nvSpPr>
        <p:spPr/>
        <p:txBody>
          <a:bodyPr/>
          <a:lstStyle/>
          <a:p>
            <a:fld id="{F9591D4C-BB8F-AE46-BE73-C616F30BBC5B}" type="slidenum">
              <a:rPr lang="en-US" smtClean="0"/>
              <a:pPr/>
              <a:t>20</a:t>
            </a:fld>
            <a:endParaRPr lang="en-US" dirty="0"/>
          </a:p>
        </p:txBody>
      </p:sp>
      <p:sp>
        <p:nvSpPr>
          <p:cNvPr id="6" name="Title 5">
            <a:extLst>
              <a:ext uri="{FF2B5EF4-FFF2-40B4-BE49-F238E27FC236}">
                <a16:creationId xmlns:a16="http://schemas.microsoft.com/office/drawing/2014/main" id="{1B014240-798A-4D47-82B5-EAB8BE403FAF}"/>
              </a:ext>
            </a:extLst>
          </p:cNvPr>
          <p:cNvSpPr>
            <a:spLocks noGrp="1"/>
          </p:cNvSpPr>
          <p:nvPr>
            <p:ph type="title"/>
          </p:nvPr>
        </p:nvSpPr>
        <p:spPr/>
        <p:txBody>
          <a:bodyPr/>
          <a:lstStyle/>
          <a:p>
            <a:r>
              <a:rPr lang="en-US" dirty="0"/>
              <a:t>We Will Chicago</a:t>
            </a:r>
          </a:p>
        </p:txBody>
      </p:sp>
      <p:pic>
        <p:nvPicPr>
          <p:cNvPr id="5" name="Picture 4"/>
          <p:cNvPicPr/>
          <p:nvPr/>
        </p:nvPicPr>
        <p:blipFill>
          <a:blip r:embed="rId3"/>
          <a:stretch>
            <a:fillRect/>
          </a:stretch>
        </p:blipFill>
        <p:spPr>
          <a:xfrm>
            <a:off x="11017885" y="5856621"/>
            <a:ext cx="1033780" cy="596900"/>
          </a:xfrm>
          <a:prstGeom prst="rect">
            <a:avLst/>
          </a:prstGeom>
        </p:spPr>
      </p:pic>
      <p:pic>
        <p:nvPicPr>
          <p:cNvPr id="8" name="Picture 7">
            <a:extLst>
              <a:ext uri="{FF2B5EF4-FFF2-40B4-BE49-F238E27FC236}">
                <a16:creationId xmlns:a16="http://schemas.microsoft.com/office/drawing/2014/main" id="{9405CE06-B7FE-40E5-938D-895A6E153A03}"/>
              </a:ext>
            </a:extLst>
          </p:cNvPr>
          <p:cNvPicPr>
            <a:picLocks noChangeAspect="1"/>
          </p:cNvPicPr>
          <p:nvPr/>
        </p:nvPicPr>
        <p:blipFill rotWithShape="1">
          <a:blip r:embed="rId4"/>
          <a:srcRect t="34" b="12034"/>
          <a:stretch/>
        </p:blipFill>
        <p:spPr>
          <a:xfrm>
            <a:off x="2204618" y="857038"/>
            <a:ext cx="7973638" cy="5577840"/>
          </a:xfrm>
          <a:prstGeom prst="rect">
            <a:avLst/>
          </a:prstGeom>
        </p:spPr>
      </p:pic>
    </p:spTree>
    <p:extLst>
      <p:ext uri="{BB962C8B-B14F-4D97-AF65-F5344CB8AC3E}">
        <p14:creationId xmlns:p14="http://schemas.microsoft.com/office/powerpoint/2010/main" val="215375314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0959726E-2FFD-4964-990E-84DB35DDD94B}"/>
              </a:ext>
            </a:extLst>
          </p:cNvPr>
          <p:cNvSpPr>
            <a:spLocks noGrp="1"/>
          </p:cNvSpPr>
          <p:nvPr>
            <p:ph type="sldNum" sz="quarter" idx="12"/>
          </p:nvPr>
        </p:nvSpPr>
        <p:spPr/>
        <p:txBody>
          <a:bodyPr/>
          <a:lstStyle/>
          <a:p>
            <a:fld id="{F9591D4C-BB8F-AE46-BE73-C616F30BBC5B}" type="slidenum">
              <a:rPr lang="en-US" smtClean="0"/>
              <a:pPr/>
              <a:t>21</a:t>
            </a:fld>
            <a:endParaRPr lang="en-US" dirty="0"/>
          </a:p>
        </p:txBody>
      </p:sp>
      <p:sp>
        <p:nvSpPr>
          <p:cNvPr id="6" name="Title 5">
            <a:extLst>
              <a:ext uri="{FF2B5EF4-FFF2-40B4-BE49-F238E27FC236}">
                <a16:creationId xmlns:a16="http://schemas.microsoft.com/office/drawing/2014/main" id="{1B014240-798A-4D47-82B5-EAB8BE403FAF}"/>
              </a:ext>
            </a:extLst>
          </p:cNvPr>
          <p:cNvSpPr>
            <a:spLocks noGrp="1"/>
          </p:cNvSpPr>
          <p:nvPr>
            <p:ph type="title"/>
          </p:nvPr>
        </p:nvSpPr>
        <p:spPr/>
        <p:txBody>
          <a:bodyPr/>
          <a:lstStyle/>
          <a:p>
            <a:r>
              <a:rPr lang="en-US" dirty="0"/>
              <a:t>We Will Chicago – 2021 (Year 2)</a:t>
            </a:r>
          </a:p>
        </p:txBody>
      </p:sp>
      <p:pic>
        <p:nvPicPr>
          <p:cNvPr id="5" name="Picture 4"/>
          <p:cNvPicPr/>
          <p:nvPr/>
        </p:nvPicPr>
        <p:blipFill>
          <a:blip r:embed="rId3"/>
          <a:stretch>
            <a:fillRect/>
          </a:stretch>
        </p:blipFill>
        <p:spPr>
          <a:xfrm>
            <a:off x="11017885" y="5856621"/>
            <a:ext cx="1033780" cy="596900"/>
          </a:xfrm>
          <a:prstGeom prst="rect">
            <a:avLst/>
          </a:prstGeom>
        </p:spPr>
      </p:pic>
      <p:sp>
        <p:nvSpPr>
          <p:cNvPr id="7" name="TextBox 6">
            <a:extLst>
              <a:ext uri="{FF2B5EF4-FFF2-40B4-BE49-F238E27FC236}">
                <a16:creationId xmlns:a16="http://schemas.microsoft.com/office/drawing/2014/main" id="{ACBB3598-82A1-48A3-9FA4-73022FF2D6E2}"/>
              </a:ext>
            </a:extLst>
          </p:cNvPr>
          <p:cNvSpPr txBox="1"/>
          <p:nvPr/>
        </p:nvSpPr>
        <p:spPr>
          <a:xfrm>
            <a:off x="515939" y="1520687"/>
            <a:ext cx="11023391" cy="4524315"/>
          </a:xfrm>
          <a:prstGeom prst="rect">
            <a:avLst/>
          </a:prstGeom>
          <a:noFill/>
        </p:spPr>
        <p:txBody>
          <a:bodyPr wrap="square" rtlCol="0">
            <a:spAutoFit/>
          </a:bodyPr>
          <a:lstStyle/>
          <a:p>
            <a:r>
              <a:rPr lang="en-US" dirty="0"/>
              <a:t>Year 1 – 2020</a:t>
            </a:r>
          </a:p>
          <a:p>
            <a:pPr marL="285750" indent="-285750">
              <a:buFont typeface="Arial" panose="020B0604020202020204" pitchFamily="34" charset="0"/>
              <a:buChar char="•"/>
            </a:pPr>
            <a:r>
              <a:rPr lang="en-US" dirty="0"/>
              <a:t>Mobilization &amp; Pre-planning</a:t>
            </a:r>
          </a:p>
          <a:p>
            <a:pPr marL="285750" indent="-285750">
              <a:buFont typeface="Arial" panose="020B0604020202020204" pitchFamily="34" charset="0"/>
              <a:buChar char="•"/>
            </a:pPr>
            <a:r>
              <a:rPr lang="en-US" dirty="0"/>
              <a:t>Stakeholder interviews</a:t>
            </a:r>
          </a:p>
          <a:p>
            <a:pPr marL="285750" indent="-285750">
              <a:buFont typeface="Arial" panose="020B0604020202020204" pitchFamily="34" charset="0"/>
              <a:buChar char="•"/>
            </a:pPr>
            <a:endParaRPr lang="en-US" dirty="0"/>
          </a:p>
          <a:p>
            <a:endParaRPr lang="en-US" dirty="0"/>
          </a:p>
          <a:p>
            <a:r>
              <a:rPr lang="en-US" dirty="0"/>
              <a:t>Year 2 – 2021</a:t>
            </a:r>
          </a:p>
          <a:p>
            <a:pPr marL="285750" indent="-285750">
              <a:buFont typeface="Arial" panose="020B0604020202020204" pitchFamily="34" charset="0"/>
              <a:buChar char="•"/>
            </a:pPr>
            <a:r>
              <a:rPr lang="en-US" dirty="0"/>
              <a:t>Research</a:t>
            </a:r>
          </a:p>
          <a:p>
            <a:pPr marL="285750" indent="-285750">
              <a:buFont typeface="Arial" panose="020B0604020202020204" pitchFamily="34" charset="0"/>
              <a:buChar char="•"/>
            </a:pPr>
            <a:r>
              <a:rPr lang="en-US" dirty="0"/>
              <a:t>Policy Action Plans</a:t>
            </a:r>
          </a:p>
          <a:p>
            <a:pPr marL="285750" indent="-285750">
              <a:buFont typeface="Arial" panose="020B0604020202020204" pitchFamily="34" charset="0"/>
              <a:buChar char="•"/>
            </a:pPr>
            <a:r>
              <a:rPr lang="en-US" dirty="0"/>
              <a:t>Advisory Council and Research Teams</a:t>
            </a:r>
          </a:p>
          <a:p>
            <a:pPr marL="285750" indent="-285750">
              <a:buFont typeface="Arial" panose="020B0604020202020204" pitchFamily="34" charset="0"/>
              <a:buChar char="•"/>
            </a:pPr>
            <a:r>
              <a:rPr lang="en-US" dirty="0"/>
              <a:t>Online Input</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endParaRPr lang="en-US" dirty="0"/>
          </a:p>
          <a:p>
            <a:r>
              <a:rPr lang="en-US" dirty="0"/>
              <a:t>Year 3 – 2022</a:t>
            </a:r>
          </a:p>
          <a:p>
            <a:pPr marL="285750" indent="-285750">
              <a:buFont typeface="Arial" panose="020B0604020202020204" pitchFamily="34" charset="0"/>
              <a:buChar char="•"/>
            </a:pPr>
            <a:r>
              <a:rPr lang="en-US" dirty="0"/>
              <a:t>Present Comprehensive Plan to Chicago Plan Commission and City Council for review/approval </a:t>
            </a:r>
          </a:p>
          <a:p>
            <a:pPr marL="285750" indent="-285750">
              <a:buFont typeface="Arial" panose="020B0604020202020204" pitchFamily="34" charset="0"/>
              <a:buChar char="•"/>
            </a:pPr>
            <a:endParaRPr lang="en-US" dirty="0"/>
          </a:p>
          <a:p>
            <a:pPr marL="742950" lvl="1" indent="-285750">
              <a:buFont typeface="Wingdings" panose="05000000000000000000" pitchFamily="2" charset="2"/>
              <a:buChar char="Ø"/>
            </a:pPr>
            <a:endParaRPr lang="en-US" dirty="0"/>
          </a:p>
        </p:txBody>
      </p:sp>
      <p:sp>
        <p:nvSpPr>
          <p:cNvPr id="9" name="TextBox 8">
            <a:extLst>
              <a:ext uri="{FF2B5EF4-FFF2-40B4-BE49-F238E27FC236}">
                <a16:creationId xmlns:a16="http://schemas.microsoft.com/office/drawing/2014/main" id="{05A47099-38B7-4463-B8DB-B0FDBC17B484}"/>
              </a:ext>
            </a:extLst>
          </p:cNvPr>
          <p:cNvSpPr txBox="1"/>
          <p:nvPr/>
        </p:nvSpPr>
        <p:spPr>
          <a:xfrm>
            <a:off x="5565913" y="1494398"/>
            <a:ext cx="6311347" cy="2308324"/>
          </a:xfrm>
          <a:prstGeom prst="rect">
            <a:avLst/>
          </a:prstGeom>
          <a:noFill/>
        </p:spPr>
        <p:txBody>
          <a:bodyPr wrap="square" rtlCol="0">
            <a:spAutoFit/>
          </a:bodyPr>
          <a:lstStyle/>
          <a:p>
            <a:pPr marL="285750" indent="-285750">
              <a:buFont typeface="Wingdings" panose="05000000000000000000" pitchFamily="2" charset="2"/>
              <a:buChar char="Ø"/>
            </a:pPr>
            <a:r>
              <a:rPr lang="en-US" dirty="0"/>
              <a:t>Two Principles:  Equity and Resiliency</a:t>
            </a:r>
          </a:p>
          <a:p>
            <a:pPr marL="285750" indent="-285750">
              <a:buFont typeface="Wingdings" panose="05000000000000000000" pitchFamily="2" charset="2"/>
              <a:buChar char="Ø"/>
            </a:pPr>
            <a:r>
              <a:rPr lang="en-US" dirty="0"/>
              <a:t>Five Themes:  A roadmap for the process</a:t>
            </a:r>
          </a:p>
          <a:p>
            <a:pPr marL="285750" indent="-285750">
              <a:buFont typeface="Wingdings" panose="05000000000000000000" pitchFamily="2" charset="2"/>
              <a:buChar char="Ø"/>
            </a:pPr>
            <a:r>
              <a:rPr lang="en-US" dirty="0"/>
              <a:t>Seven Pillars:  Qualify of Life Drivers to be Addressed </a:t>
            </a:r>
          </a:p>
          <a:p>
            <a:pPr marL="742950" lvl="1" indent="-285750">
              <a:buFont typeface="Arial" panose="020B0604020202020204" pitchFamily="34" charset="0"/>
              <a:buChar char="•"/>
            </a:pPr>
            <a:endParaRPr lang="en-US" dirty="0"/>
          </a:p>
          <a:p>
            <a:pPr marL="285750" indent="-285750">
              <a:buFont typeface="Wingdings" panose="05000000000000000000" pitchFamily="2" charset="2"/>
              <a:buChar char="Ø"/>
            </a:pPr>
            <a:endParaRPr lang="en-US" dirty="0"/>
          </a:p>
          <a:p>
            <a:pPr marL="285750" indent="-285750">
              <a:buFont typeface="Wingdings" panose="05000000000000000000" pitchFamily="2" charset="2"/>
              <a:buChar char="Ø"/>
            </a:pPr>
            <a:r>
              <a:rPr lang="en-US" dirty="0"/>
              <a:t>DPD is currently formulating the outreach and engagement plan for this stage</a:t>
            </a:r>
          </a:p>
          <a:p>
            <a:pPr marL="285750" indent="-285750">
              <a:buFont typeface="Wingdings" panose="05000000000000000000" pitchFamily="2" charset="2"/>
              <a:buChar char="Ø"/>
            </a:pPr>
            <a:r>
              <a:rPr lang="en-US" dirty="0"/>
              <a:t>Community partners for each pillar have been enlisted</a:t>
            </a:r>
          </a:p>
        </p:txBody>
      </p:sp>
    </p:spTree>
    <p:extLst>
      <p:ext uri="{BB962C8B-B14F-4D97-AF65-F5344CB8AC3E}">
        <p14:creationId xmlns:p14="http://schemas.microsoft.com/office/powerpoint/2010/main" val="421722382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5BE6127D-B68C-43C7-95F1-E64262200560}"/>
              </a:ext>
            </a:extLst>
          </p:cNvPr>
          <p:cNvSpPr>
            <a:spLocks noGrp="1"/>
          </p:cNvSpPr>
          <p:nvPr>
            <p:ph sz="quarter" idx="18"/>
          </p:nvPr>
        </p:nvSpPr>
        <p:spPr>
          <a:xfrm>
            <a:off x="515938" y="4950546"/>
            <a:ext cx="11160124" cy="949994"/>
          </a:xfrm>
        </p:spPr>
        <p:txBody>
          <a:bodyPr/>
          <a:lstStyle/>
          <a:p>
            <a:pPr marL="0" indent="0">
              <a:buNone/>
            </a:pPr>
            <a:r>
              <a:rPr lang="en-US" dirty="0"/>
              <a:t>Mariah DiGrino</a:t>
            </a:r>
            <a:br>
              <a:rPr lang="en-US" dirty="0"/>
            </a:br>
            <a:r>
              <a:rPr lang="en-US" dirty="0"/>
              <a:t>DLA Piper LLP (US)</a:t>
            </a:r>
            <a:br>
              <a:rPr lang="en-US" dirty="0"/>
            </a:br>
            <a:r>
              <a:rPr lang="en-US" dirty="0"/>
              <a:t>mariah.digrino@us.dlapiper.com</a:t>
            </a:r>
          </a:p>
          <a:p>
            <a:pPr marL="0" indent="0">
              <a:buNone/>
            </a:pPr>
            <a:endParaRPr lang="en-US" dirty="0"/>
          </a:p>
        </p:txBody>
      </p:sp>
      <p:sp>
        <p:nvSpPr>
          <p:cNvPr id="4" name="Slide Number Placeholder 3">
            <a:extLst>
              <a:ext uri="{FF2B5EF4-FFF2-40B4-BE49-F238E27FC236}">
                <a16:creationId xmlns:a16="http://schemas.microsoft.com/office/drawing/2014/main" id="{77B4A627-0B75-43EB-975D-ECB8E79FE038}"/>
              </a:ext>
            </a:extLst>
          </p:cNvPr>
          <p:cNvSpPr>
            <a:spLocks noGrp="1"/>
          </p:cNvSpPr>
          <p:nvPr>
            <p:ph type="sldNum" sz="quarter" idx="12"/>
          </p:nvPr>
        </p:nvSpPr>
        <p:spPr/>
        <p:txBody>
          <a:bodyPr/>
          <a:lstStyle/>
          <a:p>
            <a:fld id="{F9591D4C-BB8F-AE46-BE73-C616F30BBC5B}" type="slidenum">
              <a:rPr lang="en-US" smtClean="0"/>
              <a:pPr/>
              <a:t>22</a:t>
            </a:fld>
            <a:endParaRPr lang="en-US" dirty="0"/>
          </a:p>
        </p:txBody>
      </p:sp>
      <p:sp>
        <p:nvSpPr>
          <p:cNvPr id="6" name="Title 5">
            <a:extLst>
              <a:ext uri="{FF2B5EF4-FFF2-40B4-BE49-F238E27FC236}">
                <a16:creationId xmlns:a16="http://schemas.microsoft.com/office/drawing/2014/main" id="{3F0FC980-4C02-411D-8688-E7FBACD05660}"/>
              </a:ext>
            </a:extLst>
          </p:cNvPr>
          <p:cNvSpPr>
            <a:spLocks noGrp="1"/>
          </p:cNvSpPr>
          <p:nvPr>
            <p:ph type="title"/>
          </p:nvPr>
        </p:nvSpPr>
        <p:spPr/>
        <p:txBody>
          <a:bodyPr/>
          <a:lstStyle/>
          <a:p>
            <a:br>
              <a:rPr lang="en-US" dirty="0"/>
            </a:br>
            <a:br>
              <a:rPr lang="en-US" dirty="0"/>
            </a:br>
            <a:r>
              <a:rPr lang="en-US" dirty="0"/>
              <a:t>Questions?</a:t>
            </a:r>
            <a:br>
              <a:rPr lang="en-US" dirty="0"/>
            </a:br>
            <a:br>
              <a:rPr lang="en-US" dirty="0"/>
            </a:br>
            <a:br>
              <a:rPr lang="en-US" dirty="0"/>
            </a:br>
            <a:br>
              <a:rPr lang="en-US" dirty="0"/>
            </a:br>
            <a:br>
              <a:rPr lang="en-US" dirty="0"/>
            </a:br>
            <a:br>
              <a:rPr lang="en-US" dirty="0"/>
            </a:br>
            <a:br>
              <a:rPr lang="en-US" dirty="0"/>
            </a:br>
            <a:endParaRPr lang="en-US" dirty="0"/>
          </a:p>
        </p:txBody>
      </p:sp>
      <p:pic>
        <p:nvPicPr>
          <p:cNvPr id="8" name="Picture 7"/>
          <p:cNvPicPr/>
          <p:nvPr/>
        </p:nvPicPr>
        <p:blipFill>
          <a:blip r:embed="rId2"/>
          <a:stretch>
            <a:fillRect/>
          </a:stretch>
        </p:blipFill>
        <p:spPr>
          <a:xfrm>
            <a:off x="11017885" y="5856621"/>
            <a:ext cx="1033780" cy="596900"/>
          </a:xfrm>
          <a:prstGeom prst="rect">
            <a:avLst/>
          </a:prstGeom>
        </p:spPr>
      </p:pic>
    </p:spTree>
    <p:extLst>
      <p:ext uri="{BB962C8B-B14F-4D97-AF65-F5344CB8AC3E}">
        <p14:creationId xmlns:p14="http://schemas.microsoft.com/office/powerpoint/2010/main" val="314595023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BAD6C4-5702-BC45-80ED-FA8B81BD699A}"/>
              </a:ext>
            </a:extLst>
          </p:cNvPr>
          <p:cNvSpPr>
            <a:spLocks noGrp="1"/>
          </p:cNvSpPr>
          <p:nvPr>
            <p:ph type="title"/>
          </p:nvPr>
        </p:nvSpPr>
        <p:spPr/>
        <p:txBody>
          <a:bodyPr/>
          <a:lstStyle/>
          <a:p>
            <a:r>
              <a:rPr lang="en-US" dirty="0"/>
              <a:t>Thank you</a:t>
            </a:r>
          </a:p>
        </p:txBody>
      </p:sp>
      <p:sp>
        <p:nvSpPr>
          <p:cNvPr id="7" name="Slide Number Placeholder 6"/>
          <p:cNvSpPr>
            <a:spLocks noGrp="1"/>
          </p:cNvSpPr>
          <p:nvPr>
            <p:ph type="sldNum" sz="quarter" idx="4"/>
          </p:nvPr>
        </p:nvSpPr>
        <p:spPr/>
        <p:txBody>
          <a:bodyPr/>
          <a:lstStyle/>
          <a:p>
            <a:fld id="{F9591D4C-BB8F-AE46-BE73-C616F30BBC5B}" type="slidenum">
              <a:rPr lang="en-US" smtClean="0"/>
              <a:pPr/>
              <a:t>23</a:t>
            </a:fld>
            <a:endParaRPr lang="en-US" dirty="0"/>
          </a:p>
        </p:txBody>
      </p:sp>
    </p:spTree>
    <p:extLst>
      <p:ext uri="{BB962C8B-B14F-4D97-AF65-F5344CB8AC3E}">
        <p14:creationId xmlns:p14="http://schemas.microsoft.com/office/powerpoint/2010/main" val="117710427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7CD98713-B0E5-4D92-9DB5-BDC0D20705F7}"/>
              </a:ext>
            </a:extLst>
          </p:cNvPr>
          <p:cNvSpPr>
            <a:spLocks noGrp="1"/>
          </p:cNvSpPr>
          <p:nvPr>
            <p:ph sz="quarter" idx="18"/>
          </p:nvPr>
        </p:nvSpPr>
        <p:spPr>
          <a:xfrm>
            <a:off x="515939" y="965655"/>
            <a:ext cx="6357827" cy="5337867"/>
          </a:xfrm>
        </p:spPr>
        <p:txBody>
          <a:bodyPr/>
          <a:lstStyle/>
          <a:p>
            <a:pPr marL="0" indent="0">
              <a:spcAft>
                <a:spcPts val="1200"/>
              </a:spcAft>
              <a:buNone/>
            </a:pPr>
            <a:r>
              <a:rPr lang="en-US" dirty="0"/>
              <a:t>Timeline:</a:t>
            </a:r>
          </a:p>
          <a:p>
            <a:r>
              <a:rPr lang="en-US" dirty="0"/>
              <a:t>Fall 2019 - Mayor Lightfoot convenes Inclusionary Housing Task Force</a:t>
            </a:r>
          </a:p>
          <a:p>
            <a:endParaRPr lang="en-US" dirty="0"/>
          </a:p>
          <a:p>
            <a:r>
              <a:rPr lang="en-US" dirty="0"/>
              <a:t>Fall 2020 – Task Force Issues Staff Report</a:t>
            </a:r>
          </a:p>
          <a:p>
            <a:endParaRPr lang="en-US" dirty="0"/>
          </a:p>
          <a:p>
            <a:r>
              <a:rPr lang="en-US" dirty="0"/>
              <a:t>March 2021 – 2021 ARO Introduced to City Council</a:t>
            </a:r>
          </a:p>
          <a:p>
            <a:endParaRPr lang="en-US" dirty="0"/>
          </a:p>
          <a:p>
            <a:r>
              <a:rPr lang="en-US" dirty="0"/>
              <a:t>April 15 and 20, 2021 – Housing Committee Hearing</a:t>
            </a:r>
          </a:p>
          <a:p>
            <a:endParaRPr lang="en-US" dirty="0"/>
          </a:p>
          <a:p>
            <a:r>
              <a:rPr lang="en-US" dirty="0"/>
              <a:t>April 2021 – City Council Approval</a:t>
            </a:r>
          </a:p>
        </p:txBody>
      </p:sp>
      <p:sp>
        <p:nvSpPr>
          <p:cNvPr id="4" name="Slide Number Placeholder 3">
            <a:extLst>
              <a:ext uri="{FF2B5EF4-FFF2-40B4-BE49-F238E27FC236}">
                <a16:creationId xmlns:a16="http://schemas.microsoft.com/office/drawing/2014/main" id="{0959726E-2FFD-4964-990E-84DB35DDD94B}"/>
              </a:ext>
            </a:extLst>
          </p:cNvPr>
          <p:cNvSpPr>
            <a:spLocks noGrp="1"/>
          </p:cNvSpPr>
          <p:nvPr>
            <p:ph type="sldNum" sz="quarter" idx="12"/>
          </p:nvPr>
        </p:nvSpPr>
        <p:spPr/>
        <p:txBody>
          <a:bodyPr/>
          <a:lstStyle/>
          <a:p>
            <a:fld id="{F9591D4C-BB8F-AE46-BE73-C616F30BBC5B}" type="slidenum">
              <a:rPr lang="en-US" smtClean="0"/>
              <a:pPr/>
              <a:t>3</a:t>
            </a:fld>
            <a:endParaRPr lang="en-US" dirty="0"/>
          </a:p>
        </p:txBody>
      </p:sp>
      <p:sp>
        <p:nvSpPr>
          <p:cNvPr id="6" name="Title 5">
            <a:extLst>
              <a:ext uri="{FF2B5EF4-FFF2-40B4-BE49-F238E27FC236}">
                <a16:creationId xmlns:a16="http://schemas.microsoft.com/office/drawing/2014/main" id="{1B014240-798A-4D47-82B5-EAB8BE403FAF}"/>
              </a:ext>
            </a:extLst>
          </p:cNvPr>
          <p:cNvSpPr>
            <a:spLocks noGrp="1"/>
          </p:cNvSpPr>
          <p:nvPr>
            <p:ph type="title"/>
          </p:nvPr>
        </p:nvSpPr>
        <p:spPr>
          <a:xfrm>
            <a:off x="515939" y="349827"/>
            <a:ext cx="11160124" cy="577153"/>
          </a:xfrm>
        </p:spPr>
        <p:txBody>
          <a:bodyPr/>
          <a:lstStyle/>
          <a:p>
            <a:r>
              <a:rPr lang="en-US" dirty="0"/>
              <a:t>2021 Affordable Requirements Ordinance (ARO)</a:t>
            </a:r>
          </a:p>
        </p:txBody>
      </p:sp>
      <p:pic>
        <p:nvPicPr>
          <p:cNvPr id="1026" name="Picture 2" descr="Inclusionary Housing Cover">
            <a:extLst>
              <a:ext uri="{FF2B5EF4-FFF2-40B4-BE49-F238E27FC236}">
                <a16:creationId xmlns:a16="http://schemas.microsoft.com/office/drawing/2014/main" id="{C75E431E-88B5-4B9A-AAD2-C184AFF1CCF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219695" y="913146"/>
            <a:ext cx="4385818" cy="566928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958092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7CD98713-B0E5-4D92-9DB5-BDC0D20705F7}"/>
              </a:ext>
            </a:extLst>
          </p:cNvPr>
          <p:cNvSpPr>
            <a:spLocks noGrp="1"/>
          </p:cNvSpPr>
          <p:nvPr>
            <p:ph sz="quarter" idx="18"/>
          </p:nvPr>
        </p:nvSpPr>
        <p:spPr>
          <a:xfrm>
            <a:off x="515939" y="1224625"/>
            <a:ext cx="11439355" cy="4472107"/>
          </a:xfrm>
        </p:spPr>
        <p:txBody>
          <a:bodyPr/>
          <a:lstStyle/>
          <a:p>
            <a:pPr marL="0" indent="0">
              <a:spcAft>
                <a:spcPts val="1200"/>
              </a:spcAft>
              <a:buNone/>
            </a:pPr>
            <a:r>
              <a:rPr lang="en-US" sz="2400" b="1" i="1" dirty="0"/>
              <a:t>Effective date and “grandfather” provisions:</a:t>
            </a:r>
          </a:p>
          <a:p>
            <a:pPr marL="0" indent="0">
              <a:spcAft>
                <a:spcPts val="1200"/>
              </a:spcAft>
              <a:buNone/>
            </a:pPr>
            <a:r>
              <a:rPr lang="en-US" sz="2400" dirty="0"/>
              <a:t>Key Dates:  October 1, 2021 and October 1, 2025</a:t>
            </a:r>
          </a:p>
          <a:p>
            <a:pPr marL="0" indent="0">
              <a:spcAft>
                <a:spcPts val="1200"/>
              </a:spcAft>
              <a:buNone/>
            </a:pPr>
            <a:r>
              <a:rPr lang="en-US" sz="2400" dirty="0"/>
              <a:t>2015 ARO “safe harbor”:</a:t>
            </a:r>
          </a:p>
          <a:p>
            <a:pPr>
              <a:spcAft>
                <a:spcPts val="1200"/>
              </a:spcAft>
              <a:buFont typeface="Wingdings" panose="05000000000000000000" pitchFamily="2" charset="2"/>
              <a:buChar char="Ø"/>
            </a:pPr>
            <a:r>
              <a:rPr lang="en-US" sz="2400" dirty="0"/>
              <a:t>Rezoning/PD ordinance approved by October 1, 2021 </a:t>
            </a:r>
          </a:p>
          <a:p>
            <a:pPr marL="225425" lvl="1" indent="0">
              <a:spcAft>
                <a:spcPts val="1200"/>
              </a:spcAft>
              <a:buNone/>
            </a:pPr>
            <a:r>
              <a:rPr lang="en-US" sz="2400" dirty="0"/>
              <a:t>	–AND-</a:t>
            </a:r>
          </a:p>
          <a:p>
            <a:pPr>
              <a:spcAft>
                <a:spcPts val="1200"/>
              </a:spcAft>
              <a:buFont typeface="Wingdings" panose="05000000000000000000" pitchFamily="2" charset="2"/>
              <a:buChar char="Ø"/>
            </a:pPr>
            <a:r>
              <a:rPr lang="en-US" sz="2400" dirty="0"/>
              <a:t>Building permit application submitted by October 1, 2025 (or within the applicable PD sunset period)</a:t>
            </a:r>
          </a:p>
          <a:p>
            <a:pPr marL="0" indent="0">
              <a:spcAft>
                <a:spcPts val="1200"/>
              </a:spcAft>
              <a:buNone/>
            </a:pPr>
            <a:r>
              <a:rPr lang="en-US" sz="2400" dirty="0"/>
              <a:t>No 2007 ARO “safe harbor”</a:t>
            </a:r>
          </a:p>
        </p:txBody>
      </p:sp>
      <p:sp>
        <p:nvSpPr>
          <p:cNvPr id="4" name="Slide Number Placeholder 3">
            <a:extLst>
              <a:ext uri="{FF2B5EF4-FFF2-40B4-BE49-F238E27FC236}">
                <a16:creationId xmlns:a16="http://schemas.microsoft.com/office/drawing/2014/main" id="{0959726E-2FFD-4964-990E-84DB35DDD94B}"/>
              </a:ext>
            </a:extLst>
          </p:cNvPr>
          <p:cNvSpPr>
            <a:spLocks noGrp="1"/>
          </p:cNvSpPr>
          <p:nvPr>
            <p:ph type="sldNum" sz="quarter" idx="12"/>
          </p:nvPr>
        </p:nvSpPr>
        <p:spPr/>
        <p:txBody>
          <a:bodyPr/>
          <a:lstStyle/>
          <a:p>
            <a:fld id="{F9591D4C-BB8F-AE46-BE73-C616F30BBC5B}" type="slidenum">
              <a:rPr lang="en-US" smtClean="0"/>
              <a:pPr/>
              <a:t>4</a:t>
            </a:fld>
            <a:endParaRPr lang="en-US" dirty="0"/>
          </a:p>
        </p:txBody>
      </p:sp>
      <p:sp>
        <p:nvSpPr>
          <p:cNvPr id="6" name="Title 5">
            <a:extLst>
              <a:ext uri="{FF2B5EF4-FFF2-40B4-BE49-F238E27FC236}">
                <a16:creationId xmlns:a16="http://schemas.microsoft.com/office/drawing/2014/main" id="{1B014240-798A-4D47-82B5-EAB8BE403FAF}"/>
              </a:ext>
            </a:extLst>
          </p:cNvPr>
          <p:cNvSpPr>
            <a:spLocks noGrp="1"/>
          </p:cNvSpPr>
          <p:nvPr>
            <p:ph type="title"/>
          </p:nvPr>
        </p:nvSpPr>
        <p:spPr>
          <a:xfrm>
            <a:off x="515939" y="349827"/>
            <a:ext cx="11160124" cy="577153"/>
          </a:xfrm>
        </p:spPr>
        <p:txBody>
          <a:bodyPr/>
          <a:lstStyle/>
          <a:p>
            <a:r>
              <a:rPr lang="en-US" dirty="0"/>
              <a:t>2021 Affordable Requirements Ordinance (ARO)</a:t>
            </a:r>
          </a:p>
        </p:txBody>
      </p:sp>
    </p:spTree>
    <p:extLst>
      <p:ext uri="{BB962C8B-B14F-4D97-AF65-F5344CB8AC3E}">
        <p14:creationId xmlns:p14="http://schemas.microsoft.com/office/powerpoint/2010/main" val="371191169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7CD98713-B0E5-4D92-9DB5-BDC0D20705F7}"/>
              </a:ext>
            </a:extLst>
          </p:cNvPr>
          <p:cNvSpPr>
            <a:spLocks noGrp="1"/>
          </p:cNvSpPr>
          <p:nvPr>
            <p:ph sz="quarter" idx="18"/>
          </p:nvPr>
        </p:nvSpPr>
        <p:spPr>
          <a:xfrm>
            <a:off x="515938" y="1215723"/>
            <a:ext cx="11160124" cy="479727"/>
          </a:xfrm>
        </p:spPr>
        <p:txBody>
          <a:bodyPr/>
          <a:lstStyle/>
          <a:p>
            <a:pPr marL="0" indent="0">
              <a:buNone/>
            </a:pPr>
            <a:r>
              <a:rPr lang="en-US" sz="2400" b="1" i="1" dirty="0"/>
              <a:t>Expanded Trigger – from “Rezoning” to “Entitlement”</a:t>
            </a:r>
          </a:p>
          <a:p>
            <a:pPr marL="0" indent="0">
              <a:buNone/>
            </a:pPr>
            <a:endParaRPr lang="en-US" sz="2400" b="1" i="1" dirty="0"/>
          </a:p>
          <a:p>
            <a:pPr marL="0" indent="0">
              <a:buNone/>
            </a:pPr>
            <a:endParaRPr lang="en-US" sz="2400" dirty="0"/>
          </a:p>
          <a:p>
            <a:pPr marL="0" indent="0">
              <a:buNone/>
            </a:pPr>
            <a:endParaRPr lang="en-US" sz="2400" b="1" i="1" dirty="0"/>
          </a:p>
          <a:p>
            <a:pPr marL="0" indent="0">
              <a:buNone/>
            </a:pPr>
            <a:endParaRPr lang="en-US" sz="2400" dirty="0"/>
          </a:p>
        </p:txBody>
      </p:sp>
      <p:sp>
        <p:nvSpPr>
          <p:cNvPr id="4" name="Slide Number Placeholder 3">
            <a:extLst>
              <a:ext uri="{FF2B5EF4-FFF2-40B4-BE49-F238E27FC236}">
                <a16:creationId xmlns:a16="http://schemas.microsoft.com/office/drawing/2014/main" id="{0959726E-2FFD-4964-990E-84DB35DDD94B}"/>
              </a:ext>
            </a:extLst>
          </p:cNvPr>
          <p:cNvSpPr>
            <a:spLocks noGrp="1"/>
          </p:cNvSpPr>
          <p:nvPr>
            <p:ph type="sldNum" sz="quarter" idx="12"/>
          </p:nvPr>
        </p:nvSpPr>
        <p:spPr/>
        <p:txBody>
          <a:bodyPr/>
          <a:lstStyle/>
          <a:p>
            <a:fld id="{F9591D4C-BB8F-AE46-BE73-C616F30BBC5B}" type="slidenum">
              <a:rPr lang="en-US" smtClean="0"/>
              <a:pPr/>
              <a:t>5</a:t>
            </a:fld>
            <a:endParaRPr lang="en-US" dirty="0"/>
          </a:p>
        </p:txBody>
      </p:sp>
      <p:pic>
        <p:nvPicPr>
          <p:cNvPr id="5" name="Picture 4"/>
          <p:cNvPicPr/>
          <p:nvPr/>
        </p:nvPicPr>
        <p:blipFill>
          <a:blip r:embed="rId3"/>
          <a:stretch>
            <a:fillRect/>
          </a:stretch>
        </p:blipFill>
        <p:spPr>
          <a:xfrm>
            <a:off x="11017885" y="5856621"/>
            <a:ext cx="1033780" cy="596900"/>
          </a:xfrm>
          <a:prstGeom prst="rect">
            <a:avLst/>
          </a:prstGeom>
        </p:spPr>
      </p:pic>
      <p:sp>
        <p:nvSpPr>
          <p:cNvPr id="7" name="Title 5">
            <a:extLst>
              <a:ext uri="{FF2B5EF4-FFF2-40B4-BE49-F238E27FC236}">
                <a16:creationId xmlns:a16="http://schemas.microsoft.com/office/drawing/2014/main" id="{F6974D0F-0293-410C-8D73-D836A379495F}"/>
              </a:ext>
            </a:extLst>
          </p:cNvPr>
          <p:cNvSpPr txBox="1">
            <a:spLocks/>
          </p:cNvSpPr>
          <p:nvPr/>
        </p:nvSpPr>
        <p:spPr>
          <a:xfrm>
            <a:off x="599066" y="512043"/>
            <a:ext cx="11160124" cy="577153"/>
          </a:xfrm>
          <a:prstGeom prst="rect">
            <a:avLst/>
          </a:prstGeom>
        </p:spPr>
        <p:txBody>
          <a:bodyPr vert="horz" lIns="0" tIns="0" rIns="0" bIns="0" rtlCol="0" anchor="t" anchorCtr="0">
            <a:noAutofit/>
          </a:bodyPr>
          <a:lstStyle>
            <a:lvl1pPr algn="l" defTabSz="914400" rtl="0" eaLnBrk="1" latinLnBrk="0" hangingPunct="1">
              <a:lnSpc>
                <a:spcPct val="90000"/>
              </a:lnSpc>
              <a:spcBef>
                <a:spcPct val="0"/>
              </a:spcBef>
              <a:buNone/>
              <a:defRPr sz="3600" kern="1200">
                <a:solidFill>
                  <a:schemeClr val="tx1"/>
                </a:solidFill>
                <a:latin typeface="Cambria" panose="02040503050406030204" pitchFamily="18" charset="0"/>
                <a:ea typeface="+mj-ea"/>
                <a:cs typeface="+mj-cs"/>
              </a:defRPr>
            </a:lvl1pPr>
          </a:lstStyle>
          <a:p>
            <a:r>
              <a:rPr lang="en-US" dirty="0"/>
              <a:t>2021 Affordable Requirements Ordinance (ARO)</a:t>
            </a:r>
          </a:p>
        </p:txBody>
      </p:sp>
      <p:sp>
        <p:nvSpPr>
          <p:cNvPr id="12" name="TextBox 11">
            <a:extLst>
              <a:ext uri="{FF2B5EF4-FFF2-40B4-BE49-F238E27FC236}">
                <a16:creationId xmlns:a16="http://schemas.microsoft.com/office/drawing/2014/main" id="{74C9CF3B-4177-4F06-AF74-F1CA8B9D702F}"/>
              </a:ext>
            </a:extLst>
          </p:cNvPr>
          <p:cNvSpPr txBox="1"/>
          <p:nvPr/>
        </p:nvSpPr>
        <p:spPr>
          <a:xfrm>
            <a:off x="439738" y="1695450"/>
            <a:ext cx="11028361" cy="4708981"/>
          </a:xfrm>
          <a:prstGeom prst="rect">
            <a:avLst/>
          </a:prstGeom>
          <a:noFill/>
        </p:spPr>
        <p:txBody>
          <a:bodyPr wrap="square" rtlCol="0">
            <a:spAutoFit/>
          </a:bodyPr>
          <a:lstStyle/>
          <a:p>
            <a:pPr marL="0" lvl="1"/>
            <a:r>
              <a:rPr lang="en-US" sz="2400" dirty="0"/>
              <a:t>New in 2021:</a:t>
            </a:r>
          </a:p>
          <a:p>
            <a:pPr marL="0" lvl="1"/>
            <a:endParaRPr lang="en-US" dirty="0"/>
          </a:p>
          <a:p>
            <a:pPr marL="514350" lvl="2" indent="-285750">
              <a:buFont typeface="Arial" panose="020B0604020202020204" pitchFamily="34" charset="0"/>
              <a:buChar char="•"/>
            </a:pPr>
            <a:r>
              <a:rPr lang="en-US" dirty="0"/>
              <a:t>New PDs </a:t>
            </a:r>
            <a:r>
              <a:rPr lang="en-US" b="1" i="1" dirty="0"/>
              <a:t>in any zoning district </a:t>
            </a:r>
            <a:r>
              <a:rPr lang="en-US" dirty="0"/>
              <a:t>to a PD (not just Downtown)</a:t>
            </a:r>
          </a:p>
          <a:p>
            <a:pPr marL="514350" lvl="2" indent="-285750">
              <a:buFont typeface="Arial" panose="020B0604020202020204" pitchFamily="34" charset="0"/>
              <a:buChar char="•"/>
            </a:pPr>
            <a:endParaRPr lang="en-US" dirty="0"/>
          </a:p>
          <a:p>
            <a:pPr marL="514350" lvl="2" indent="-285750">
              <a:buFont typeface="Arial" panose="020B0604020202020204" pitchFamily="34" charset="0"/>
              <a:buChar char="•"/>
            </a:pPr>
            <a:r>
              <a:rPr lang="en-US" dirty="0"/>
              <a:t>Residential (R) district floor area premiums</a:t>
            </a:r>
          </a:p>
          <a:p>
            <a:pPr marL="514350" lvl="2" indent="-285750">
              <a:buFont typeface="Arial" panose="020B0604020202020204" pitchFamily="34" charset="0"/>
              <a:buChar char="•"/>
            </a:pPr>
            <a:endParaRPr lang="en-US" dirty="0"/>
          </a:p>
          <a:p>
            <a:pPr marL="514350" lvl="2" indent="-285750">
              <a:buFont typeface="Arial" panose="020B0604020202020204" pitchFamily="34" charset="0"/>
              <a:buChar char="•"/>
            </a:pPr>
            <a:r>
              <a:rPr lang="en-US" dirty="0"/>
              <a:t>Administrative adjustments and variations that allow for development of non-conforming lots or existing developments</a:t>
            </a:r>
          </a:p>
          <a:p>
            <a:pPr marL="228600" lvl="2"/>
            <a:endParaRPr lang="en-US" dirty="0"/>
          </a:p>
          <a:p>
            <a:pPr marL="514350" lvl="2" indent="-285750">
              <a:buFont typeface="Arial" panose="020B0604020202020204" pitchFamily="34" charset="0"/>
              <a:buChar char="•"/>
            </a:pPr>
            <a:r>
              <a:rPr lang="en-US" dirty="0"/>
              <a:t>TSL floor area premiums and MLA reductions</a:t>
            </a:r>
          </a:p>
          <a:p>
            <a:pPr marL="514350" lvl="2" indent="-285750">
              <a:buFont typeface="Arial" panose="020B0604020202020204" pitchFamily="34" charset="0"/>
              <a:buChar char="•"/>
            </a:pPr>
            <a:endParaRPr lang="en-US" dirty="0"/>
          </a:p>
          <a:p>
            <a:pPr marL="514350" lvl="2" indent="-285750">
              <a:buFont typeface="Arial" panose="020B0604020202020204" pitchFamily="34" charset="0"/>
              <a:buChar char="•"/>
            </a:pPr>
            <a:r>
              <a:rPr lang="en-US" dirty="0"/>
              <a:t>Zoning change from a zoning district that only allows ground floor residential as a </a:t>
            </a:r>
            <a:r>
              <a:rPr lang="en-US" i="1" dirty="0"/>
              <a:t>special use</a:t>
            </a:r>
            <a:r>
              <a:rPr lang="en-US" dirty="0"/>
              <a:t> to one that allows ground-floor residential as a permitted use. </a:t>
            </a:r>
          </a:p>
          <a:p>
            <a:pPr marL="514350" lvl="2" indent="-285750">
              <a:buFont typeface="Arial" panose="020B0604020202020204" pitchFamily="34" charset="0"/>
              <a:buChar char="•"/>
            </a:pPr>
            <a:endParaRPr lang="en-US" dirty="0"/>
          </a:p>
          <a:p>
            <a:pPr marL="514350" lvl="2" indent="-285750">
              <a:buFont typeface="Arial" panose="020B0604020202020204" pitchFamily="34" charset="0"/>
              <a:buChar char="•"/>
            </a:pPr>
            <a:r>
              <a:rPr lang="en-US" dirty="0"/>
              <a:t>Minor changes to PDs that permit a higher floor area ratio or increase the number of dwelling units</a:t>
            </a:r>
          </a:p>
          <a:p>
            <a:endParaRPr lang="en-US" dirty="0"/>
          </a:p>
        </p:txBody>
      </p:sp>
    </p:spTree>
    <p:extLst>
      <p:ext uri="{BB962C8B-B14F-4D97-AF65-F5344CB8AC3E}">
        <p14:creationId xmlns:p14="http://schemas.microsoft.com/office/powerpoint/2010/main" val="342024991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7CD98713-B0E5-4D92-9DB5-BDC0D20705F7}"/>
              </a:ext>
            </a:extLst>
          </p:cNvPr>
          <p:cNvSpPr>
            <a:spLocks noGrp="1"/>
          </p:cNvSpPr>
          <p:nvPr>
            <p:ph sz="quarter" idx="18"/>
          </p:nvPr>
        </p:nvSpPr>
        <p:spPr>
          <a:xfrm>
            <a:off x="515938" y="1074358"/>
            <a:ext cx="4456112" cy="4426554"/>
          </a:xfrm>
        </p:spPr>
        <p:txBody>
          <a:bodyPr/>
          <a:lstStyle/>
          <a:p>
            <a:pPr marL="0" indent="0">
              <a:buNone/>
            </a:pPr>
            <a:r>
              <a:rPr lang="en-US" sz="2400" b="1" i="1" dirty="0"/>
              <a:t>New Framework</a:t>
            </a:r>
            <a:r>
              <a:rPr lang="en-US" sz="1800" b="1" i="1" dirty="0"/>
              <a:t> </a:t>
            </a:r>
            <a:r>
              <a:rPr lang="en-US" b="1" i="1" dirty="0"/>
              <a:t>- Four “Areas”</a:t>
            </a:r>
            <a:r>
              <a:rPr lang="en-US" sz="2400" b="1" i="1" dirty="0"/>
              <a:t>:</a:t>
            </a:r>
          </a:p>
          <a:p>
            <a:pPr marL="0" indent="0">
              <a:buNone/>
            </a:pPr>
            <a:endParaRPr lang="en-US" b="1" i="1" dirty="0"/>
          </a:p>
          <a:p>
            <a:pPr marL="0" indent="0">
              <a:buNone/>
            </a:pPr>
            <a:r>
              <a:rPr lang="en-US" dirty="0"/>
              <a:t>Low-Moderate Income Area</a:t>
            </a:r>
          </a:p>
          <a:p>
            <a:pPr marL="0" indent="0">
              <a:buNone/>
            </a:pPr>
            <a:endParaRPr lang="en-US" dirty="0"/>
          </a:p>
          <a:p>
            <a:pPr marL="0" indent="0">
              <a:buNone/>
            </a:pPr>
            <a:r>
              <a:rPr lang="en-US" dirty="0"/>
              <a:t>Inclusionary Area</a:t>
            </a:r>
          </a:p>
          <a:p>
            <a:pPr marL="0" indent="0">
              <a:buNone/>
            </a:pPr>
            <a:endParaRPr lang="en-US" dirty="0"/>
          </a:p>
          <a:p>
            <a:pPr marL="0" indent="0">
              <a:buNone/>
            </a:pPr>
            <a:r>
              <a:rPr lang="en-US" dirty="0"/>
              <a:t>Community Preservation Area</a:t>
            </a:r>
          </a:p>
          <a:p>
            <a:pPr marL="0" indent="0">
              <a:buNone/>
            </a:pPr>
            <a:endParaRPr lang="en-US" dirty="0"/>
          </a:p>
          <a:p>
            <a:pPr marL="0" indent="0">
              <a:buNone/>
            </a:pPr>
            <a:r>
              <a:rPr lang="en-US" dirty="0"/>
              <a:t>Downtown Districts</a:t>
            </a:r>
          </a:p>
        </p:txBody>
      </p:sp>
      <p:sp>
        <p:nvSpPr>
          <p:cNvPr id="4" name="Slide Number Placeholder 3">
            <a:extLst>
              <a:ext uri="{FF2B5EF4-FFF2-40B4-BE49-F238E27FC236}">
                <a16:creationId xmlns:a16="http://schemas.microsoft.com/office/drawing/2014/main" id="{0959726E-2FFD-4964-990E-84DB35DDD94B}"/>
              </a:ext>
            </a:extLst>
          </p:cNvPr>
          <p:cNvSpPr>
            <a:spLocks noGrp="1"/>
          </p:cNvSpPr>
          <p:nvPr>
            <p:ph type="sldNum" sz="quarter" idx="12"/>
          </p:nvPr>
        </p:nvSpPr>
        <p:spPr/>
        <p:txBody>
          <a:bodyPr/>
          <a:lstStyle/>
          <a:p>
            <a:fld id="{F9591D4C-BB8F-AE46-BE73-C616F30BBC5B}" type="slidenum">
              <a:rPr lang="en-US" smtClean="0"/>
              <a:pPr/>
              <a:t>6</a:t>
            </a:fld>
            <a:endParaRPr lang="en-US" dirty="0"/>
          </a:p>
        </p:txBody>
      </p:sp>
      <p:sp>
        <p:nvSpPr>
          <p:cNvPr id="6" name="Title 5">
            <a:extLst>
              <a:ext uri="{FF2B5EF4-FFF2-40B4-BE49-F238E27FC236}">
                <a16:creationId xmlns:a16="http://schemas.microsoft.com/office/drawing/2014/main" id="{1B014240-798A-4D47-82B5-EAB8BE403FAF}"/>
              </a:ext>
            </a:extLst>
          </p:cNvPr>
          <p:cNvSpPr>
            <a:spLocks noGrp="1"/>
          </p:cNvSpPr>
          <p:nvPr>
            <p:ph type="title"/>
          </p:nvPr>
        </p:nvSpPr>
        <p:spPr/>
        <p:txBody>
          <a:bodyPr/>
          <a:lstStyle/>
          <a:p>
            <a:r>
              <a:rPr lang="en-US" dirty="0"/>
              <a:t>2021 Affordable Requirements Ordinance (ARO)</a:t>
            </a:r>
          </a:p>
        </p:txBody>
      </p:sp>
      <p:pic>
        <p:nvPicPr>
          <p:cNvPr id="5" name="Picture 4"/>
          <p:cNvPicPr/>
          <p:nvPr/>
        </p:nvPicPr>
        <p:blipFill>
          <a:blip r:embed="rId2"/>
          <a:stretch>
            <a:fillRect/>
          </a:stretch>
        </p:blipFill>
        <p:spPr>
          <a:xfrm>
            <a:off x="11017885" y="5856621"/>
            <a:ext cx="1033780" cy="596900"/>
          </a:xfrm>
          <a:prstGeom prst="rect">
            <a:avLst/>
          </a:prstGeom>
        </p:spPr>
      </p:pic>
    </p:spTree>
    <p:extLst>
      <p:ext uri="{BB962C8B-B14F-4D97-AF65-F5344CB8AC3E}">
        <p14:creationId xmlns:p14="http://schemas.microsoft.com/office/powerpoint/2010/main" val="335021984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7CD98713-B0E5-4D92-9DB5-BDC0D20705F7}"/>
              </a:ext>
            </a:extLst>
          </p:cNvPr>
          <p:cNvSpPr>
            <a:spLocks noGrp="1"/>
          </p:cNvSpPr>
          <p:nvPr>
            <p:ph sz="quarter" idx="18"/>
          </p:nvPr>
        </p:nvSpPr>
        <p:spPr>
          <a:xfrm>
            <a:off x="515938" y="1074358"/>
            <a:ext cx="10304462" cy="4426554"/>
          </a:xfrm>
        </p:spPr>
        <p:txBody>
          <a:bodyPr/>
          <a:lstStyle/>
          <a:p>
            <a:pPr marL="0" indent="0">
              <a:buNone/>
            </a:pPr>
            <a:r>
              <a:rPr lang="en-US" sz="2400" b="1" i="1" dirty="0"/>
              <a:t>Overall Requirements – Low-Moderate Income Areas</a:t>
            </a:r>
          </a:p>
          <a:p>
            <a:pPr marL="0" indent="0">
              <a:buNone/>
            </a:pPr>
            <a:endParaRPr lang="en-US" b="1" i="1" dirty="0"/>
          </a:p>
          <a:p>
            <a:pPr marL="0" lvl="1" indent="0">
              <a:buNone/>
            </a:pPr>
            <a:r>
              <a:rPr lang="en-US" sz="2400" dirty="0"/>
              <a:t>Rental: </a:t>
            </a:r>
          </a:p>
          <a:p>
            <a:pPr lvl="2"/>
            <a:r>
              <a:rPr lang="en-US" sz="2400" dirty="0"/>
              <a:t>10% requirement at weighted average of 60% AMI </a:t>
            </a:r>
          </a:p>
          <a:p>
            <a:pPr lvl="2"/>
            <a:r>
              <a:rPr lang="en-US" sz="2400" dirty="0"/>
              <a:t>80% AMI max</a:t>
            </a:r>
          </a:p>
          <a:p>
            <a:pPr marL="0" lvl="1" indent="0">
              <a:buNone/>
            </a:pPr>
            <a:endParaRPr lang="en-US" sz="2400" dirty="0"/>
          </a:p>
          <a:p>
            <a:pPr marL="0" lvl="1" indent="0">
              <a:buNone/>
            </a:pPr>
            <a:r>
              <a:rPr lang="en-US" sz="2400" dirty="0"/>
              <a:t>Owner-Occupied: </a:t>
            </a:r>
          </a:p>
          <a:p>
            <a:pPr lvl="2"/>
            <a:r>
              <a:rPr lang="en-US" sz="2400" dirty="0"/>
              <a:t>8 or 10% requirement, depending on weighted AMI </a:t>
            </a:r>
          </a:p>
          <a:p>
            <a:pPr lvl="2"/>
            <a:r>
              <a:rPr lang="en-US" sz="2400" dirty="0"/>
              <a:t>120% AMI max</a:t>
            </a:r>
          </a:p>
        </p:txBody>
      </p:sp>
      <p:sp>
        <p:nvSpPr>
          <p:cNvPr id="4" name="Slide Number Placeholder 3">
            <a:extLst>
              <a:ext uri="{FF2B5EF4-FFF2-40B4-BE49-F238E27FC236}">
                <a16:creationId xmlns:a16="http://schemas.microsoft.com/office/drawing/2014/main" id="{0959726E-2FFD-4964-990E-84DB35DDD94B}"/>
              </a:ext>
            </a:extLst>
          </p:cNvPr>
          <p:cNvSpPr>
            <a:spLocks noGrp="1"/>
          </p:cNvSpPr>
          <p:nvPr>
            <p:ph type="sldNum" sz="quarter" idx="12"/>
          </p:nvPr>
        </p:nvSpPr>
        <p:spPr/>
        <p:txBody>
          <a:bodyPr/>
          <a:lstStyle/>
          <a:p>
            <a:fld id="{F9591D4C-BB8F-AE46-BE73-C616F30BBC5B}" type="slidenum">
              <a:rPr lang="en-US" smtClean="0"/>
              <a:pPr/>
              <a:t>7</a:t>
            </a:fld>
            <a:endParaRPr lang="en-US" dirty="0"/>
          </a:p>
        </p:txBody>
      </p:sp>
      <p:sp>
        <p:nvSpPr>
          <p:cNvPr id="6" name="Title 5">
            <a:extLst>
              <a:ext uri="{FF2B5EF4-FFF2-40B4-BE49-F238E27FC236}">
                <a16:creationId xmlns:a16="http://schemas.microsoft.com/office/drawing/2014/main" id="{1B014240-798A-4D47-82B5-EAB8BE403FAF}"/>
              </a:ext>
            </a:extLst>
          </p:cNvPr>
          <p:cNvSpPr>
            <a:spLocks noGrp="1"/>
          </p:cNvSpPr>
          <p:nvPr>
            <p:ph type="title"/>
          </p:nvPr>
        </p:nvSpPr>
        <p:spPr/>
        <p:txBody>
          <a:bodyPr/>
          <a:lstStyle/>
          <a:p>
            <a:r>
              <a:rPr lang="en-US" dirty="0"/>
              <a:t>2021 Affordable Requirements Ordinance (ARO)</a:t>
            </a:r>
          </a:p>
        </p:txBody>
      </p:sp>
      <p:pic>
        <p:nvPicPr>
          <p:cNvPr id="5" name="Picture 4"/>
          <p:cNvPicPr/>
          <p:nvPr/>
        </p:nvPicPr>
        <p:blipFill>
          <a:blip r:embed="rId2"/>
          <a:stretch>
            <a:fillRect/>
          </a:stretch>
        </p:blipFill>
        <p:spPr>
          <a:xfrm>
            <a:off x="11017885" y="5856621"/>
            <a:ext cx="1033780" cy="596900"/>
          </a:xfrm>
          <a:prstGeom prst="rect">
            <a:avLst/>
          </a:prstGeom>
        </p:spPr>
      </p:pic>
    </p:spTree>
    <p:extLst>
      <p:ext uri="{BB962C8B-B14F-4D97-AF65-F5344CB8AC3E}">
        <p14:creationId xmlns:p14="http://schemas.microsoft.com/office/powerpoint/2010/main" val="354851453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7CD98713-B0E5-4D92-9DB5-BDC0D20705F7}"/>
              </a:ext>
            </a:extLst>
          </p:cNvPr>
          <p:cNvSpPr>
            <a:spLocks noGrp="1"/>
          </p:cNvSpPr>
          <p:nvPr>
            <p:ph sz="quarter" idx="18"/>
          </p:nvPr>
        </p:nvSpPr>
        <p:spPr>
          <a:xfrm>
            <a:off x="515938" y="1074357"/>
            <a:ext cx="10304462" cy="4782263"/>
          </a:xfrm>
        </p:spPr>
        <p:txBody>
          <a:bodyPr/>
          <a:lstStyle/>
          <a:p>
            <a:pPr marL="0" indent="0">
              <a:buNone/>
            </a:pPr>
            <a:r>
              <a:rPr lang="en-US" sz="2400" b="1" i="1" dirty="0"/>
              <a:t>Overall Requirements – Everywhere Else</a:t>
            </a:r>
          </a:p>
          <a:p>
            <a:pPr marL="0" lvl="1" indent="0">
              <a:buNone/>
            </a:pPr>
            <a:endParaRPr lang="en-US" b="1" i="1" dirty="0"/>
          </a:p>
          <a:p>
            <a:pPr marL="0" lvl="1" indent="0">
              <a:buNone/>
            </a:pPr>
            <a:r>
              <a:rPr lang="en-US" sz="2400" dirty="0"/>
              <a:t>Rental: </a:t>
            </a:r>
          </a:p>
          <a:p>
            <a:pPr lvl="2"/>
            <a:r>
              <a:rPr lang="en-US" sz="2400" dirty="0"/>
              <a:t>Up to 20% requirement at weighted average of 60%</a:t>
            </a:r>
          </a:p>
          <a:p>
            <a:pPr lvl="2"/>
            <a:r>
              <a:rPr lang="en-US" sz="2400" dirty="0"/>
              <a:t>80% AMI max </a:t>
            </a:r>
          </a:p>
          <a:p>
            <a:pPr lvl="2"/>
            <a:r>
              <a:rPr lang="en-US" sz="2400" dirty="0"/>
              <a:t>Options to provide less than 20% at lower AMI levels</a:t>
            </a:r>
          </a:p>
          <a:p>
            <a:pPr marL="0" lvl="1" indent="0">
              <a:buNone/>
            </a:pPr>
            <a:endParaRPr lang="en-US" sz="2400" dirty="0"/>
          </a:p>
          <a:p>
            <a:pPr marL="0" lvl="1" indent="0">
              <a:buNone/>
            </a:pPr>
            <a:r>
              <a:rPr lang="en-US" sz="2400" dirty="0"/>
              <a:t>Owner-Occupied: </a:t>
            </a:r>
          </a:p>
          <a:p>
            <a:pPr lvl="2"/>
            <a:r>
              <a:rPr lang="en-US" sz="2400" dirty="0"/>
              <a:t>16 or 20%, depending on weighted AMI </a:t>
            </a:r>
          </a:p>
          <a:p>
            <a:pPr lvl="2"/>
            <a:r>
              <a:rPr lang="en-US" sz="2400" dirty="0"/>
              <a:t>120% AMI max</a:t>
            </a:r>
          </a:p>
          <a:p>
            <a:pPr lvl="2"/>
            <a:r>
              <a:rPr lang="en-US" sz="2400" dirty="0"/>
              <a:t>Option to provide less than 20% at lower AMI levels</a:t>
            </a:r>
          </a:p>
        </p:txBody>
      </p:sp>
      <p:sp>
        <p:nvSpPr>
          <p:cNvPr id="4" name="Slide Number Placeholder 3">
            <a:extLst>
              <a:ext uri="{FF2B5EF4-FFF2-40B4-BE49-F238E27FC236}">
                <a16:creationId xmlns:a16="http://schemas.microsoft.com/office/drawing/2014/main" id="{0959726E-2FFD-4964-990E-84DB35DDD94B}"/>
              </a:ext>
            </a:extLst>
          </p:cNvPr>
          <p:cNvSpPr>
            <a:spLocks noGrp="1"/>
          </p:cNvSpPr>
          <p:nvPr>
            <p:ph type="sldNum" sz="quarter" idx="12"/>
          </p:nvPr>
        </p:nvSpPr>
        <p:spPr/>
        <p:txBody>
          <a:bodyPr/>
          <a:lstStyle/>
          <a:p>
            <a:fld id="{F9591D4C-BB8F-AE46-BE73-C616F30BBC5B}" type="slidenum">
              <a:rPr lang="en-US" smtClean="0"/>
              <a:pPr/>
              <a:t>8</a:t>
            </a:fld>
            <a:endParaRPr lang="en-US" dirty="0"/>
          </a:p>
        </p:txBody>
      </p:sp>
      <p:sp>
        <p:nvSpPr>
          <p:cNvPr id="6" name="Title 5">
            <a:extLst>
              <a:ext uri="{FF2B5EF4-FFF2-40B4-BE49-F238E27FC236}">
                <a16:creationId xmlns:a16="http://schemas.microsoft.com/office/drawing/2014/main" id="{1B014240-798A-4D47-82B5-EAB8BE403FAF}"/>
              </a:ext>
            </a:extLst>
          </p:cNvPr>
          <p:cNvSpPr>
            <a:spLocks noGrp="1"/>
          </p:cNvSpPr>
          <p:nvPr>
            <p:ph type="title"/>
          </p:nvPr>
        </p:nvSpPr>
        <p:spPr/>
        <p:txBody>
          <a:bodyPr/>
          <a:lstStyle/>
          <a:p>
            <a:r>
              <a:rPr lang="en-US" dirty="0"/>
              <a:t>2021 Affordable Requirements Ordinance (ARO)</a:t>
            </a:r>
          </a:p>
        </p:txBody>
      </p:sp>
      <p:pic>
        <p:nvPicPr>
          <p:cNvPr id="5" name="Picture 4"/>
          <p:cNvPicPr/>
          <p:nvPr/>
        </p:nvPicPr>
        <p:blipFill>
          <a:blip r:embed="rId3"/>
          <a:stretch>
            <a:fillRect/>
          </a:stretch>
        </p:blipFill>
        <p:spPr>
          <a:xfrm>
            <a:off x="11017885" y="5856621"/>
            <a:ext cx="1033780" cy="596900"/>
          </a:xfrm>
          <a:prstGeom prst="rect">
            <a:avLst/>
          </a:prstGeom>
        </p:spPr>
      </p:pic>
    </p:spTree>
    <p:extLst>
      <p:ext uri="{BB962C8B-B14F-4D97-AF65-F5344CB8AC3E}">
        <p14:creationId xmlns:p14="http://schemas.microsoft.com/office/powerpoint/2010/main" val="211372786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7CD98713-B0E5-4D92-9DB5-BDC0D20705F7}"/>
              </a:ext>
            </a:extLst>
          </p:cNvPr>
          <p:cNvSpPr>
            <a:spLocks noGrp="1"/>
          </p:cNvSpPr>
          <p:nvPr>
            <p:ph sz="quarter" idx="18"/>
          </p:nvPr>
        </p:nvSpPr>
        <p:spPr>
          <a:xfrm>
            <a:off x="515938" y="1074357"/>
            <a:ext cx="10304462" cy="4782263"/>
          </a:xfrm>
        </p:spPr>
        <p:txBody>
          <a:bodyPr/>
          <a:lstStyle/>
          <a:p>
            <a:pPr marL="0" indent="0">
              <a:buNone/>
            </a:pPr>
            <a:r>
              <a:rPr lang="en-US" sz="2400" b="1" i="1" dirty="0"/>
              <a:t>Changes to Location Requirements and Fees in Lieu</a:t>
            </a:r>
          </a:p>
          <a:p>
            <a:pPr marL="0" lvl="1" indent="0">
              <a:buNone/>
            </a:pPr>
            <a:endParaRPr lang="en-US" b="1" i="1" dirty="0"/>
          </a:p>
          <a:p>
            <a:pPr marL="0" lvl="1" indent="0">
              <a:buNone/>
            </a:pPr>
            <a:r>
              <a:rPr lang="en-US" sz="2400" dirty="0"/>
              <a:t>Rental: </a:t>
            </a:r>
          </a:p>
          <a:p>
            <a:pPr lvl="2"/>
            <a:r>
              <a:rPr lang="en-US" sz="2400" dirty="0"/>
              <a:t>25% required on-site (used to allow off-site within 2 miles)</a:t>
            </a:r>
          </a:p>
          <a:p>
            <a:pPr lvl="2"/>
            <a:r>
              <a:rPr lang="en-US" sz="2400" dirty="0"/>
              <a:t>25% either on-site or off-site</a:t>
            </a:r>
          </a:p>
          <a:p>
            <a:pPr lvl="2"/>
            <a:r>
              <a:rPr lang="en-US" sz="2400" dirty="0"/>
              <a:t>Remaining 50% on- or off-site, or fee in lieu</a:t>
            </a:r>
          </a:p>
          <a:p>
            <a:pPr lvl="2"/>
            <a:endParaRPr lang="en-US" sz="2400" dirty="0"/>
          </a:p>
          <a:p>
            <a:pPr marL="0" lvl="1" indent="0">
              <a:buNone/>
            </a:pPr>
            <a:r>
              <a:rPr lang="en-US" sz="2400" dirty="0"/>
              <a:t>Owner-Occupied: </a:t>
            </a:r>
          </a:p>
          <a:p>
            <a:pPr lvl="2"/>
            <a:r>
              <a:rPr lang="en-US" sz="2400" dirty="0"/>
              <a:t>50% on- or off-site</a:t>
            </a:r>
          </a:p>
          <a:p>
            <a:pPr lvl="2"/>
            <a:r>
              <a:rPr lang="en-US" sz="2400" dirty="0"/>
              <a:t>50% on- or off-site, or fee in lieu</a:t>
            </a:r>
          </a:p>
          <a:p>
            <a:pPr lvl="2"/>
            <a:r>
              <a:rPr lang="en-US" sz="2400" i="1" dirty="0"/>
              <a:t>Note:  No longer a full buy-out option in Downtown Districts</a:t>
            </a:r>
          </a:p>
          <a:p>
            <a:pPr marL="457200" lvl="2" indent="0">
              <a:buNone/>
            </a:pPr>
            <a:endParaRPr lang="en-US" sz="2400" dirty="0"/>
          </a:p>
        </p:txBody>
      </p:sp>
      <p:sp>
        <p:nvSpPr>
          <p:cNvPr id="4" name="Slide Number Placeholder 3">
            <a:extLst>
              <a:ext uri="{FF2B5EF4-FFF2-40B4-BE49-F238E27FC236}">
                <a16:creationId xmlns:a16="http://schemas.microsoft.com/office/drawing/2014/main" id="{0959726E-2FFD-4964-990E-84DB35DDD94B}"/>
              </a:ext>
            </a:extLst>
          </p:cNvPr>
          <p:cNvSpPr>
            <a:spLocks noGrp="1"/>
          </p:cNvSpPr>
          <p:nvPr>
            <p:ph type="sldNum" sz="quarter" idx="12"/>
          </p:nvPr>
        </p:nvSpPr>
        <p:spPr/>
        <p:txBody>
          <a:bodyPr/>
          <a:lstStyle/>
          <a:p>
            <a:fld id="{F9591D4C-BB8F-AE46-BE73-C616F30BBC5B}" type="slidenum">
              <a:rPr lang="en-US" smtClean="0"/>
              <a:pPr/>
              <a:t>9</a:t>
            </a:fld>
            <a:endParaRPr lang="en-US" dirty="0"/>
          </a:p>
        </p:txBody>
      </p:sp>
      <p:sp>
        <p:nvSpPr>
          <p:cNvPr id="6" name="Title 5">
            <a:extLst>
              <a:ext uri="{FF2B5EF4-FFF2-40B4-BE49-F238E27FC236}">
                <a16:creationId xmlns:a16="http://schemas.microsoft.com/office/drawing/2014/main" id="{1B014240-798A-4D47-82B5-EAB8BE403FAF}"/>
              </a:ext>
            </a:extLst>
          </p:cNvPr>
          <p:cNvSpPr>
            <a:spLocks noGrp="1"/>
          </p:cNvSpPr>
          <p:nvPr>
            <p:ph type="title"/>
          </p:nvPr>
        </p:nvSpPr>
        <p:spPr/>
        <p:txBody>
          <a:bodyPr/>
          <a:lstStyle/>
          <a:p>
            <a:r>
              <a:rPr lang="en-US" dirty="0"/>
              <a:t>2021 Affordable Requirements Ordinance (ARO)</a:t>
            </a:r>
          </a:p>
        </p:txBody>
      </p:sp>
      <p:pic>
        <p:nvPicPr>
          <p:cNvPr id="5" name="Picture 4"/>
          <p:cNvPicPr/>
          <p:nvPr/>
        </p:nvPicPr>
        <p:blipFill>
          <a:blip r:embed="rId3"/>
          <a:stretch>
            <a:fillRect/>
          </a:stretch>
        </p:blipFill>
        <p:spPr>
          <a:xfrm>
            <a:off x="11017885" y="5856621"/>
            <a:ext cx="1033780" cy="596900"/>
          </a:xfrm>
          <a:prstGeom prst="rect">
            <a:avLst/>
          </a:prstGeom>
        </p:spPr>
      </p:pic>
    </p:spTree>
    <p:extLst>
      <p:ext uri="{BB962C8B-B14F-4D97-AF65-F5344CB8AC3E}">
        <p14:creationId xmlns:p14="http://schemas.microsoft.com/office/powerpoint/2010/main" val="280020306"/>
      </p:ext>
    </p:extLst>
  </p:cSld>
  <p:clrMapOvr>
    <a:masterClrMapping/>
  </p:clrMapOvr>
</p:sld>
</file>

<file path=ppt/theme/theme1.xml><?xml version="1.0" encoding="utf-8"?>
<a:theme xmlns:a="http://schemas.openxmlformats.org/drawingml/2006/main" name="DLA Piper Master">
  <a:themeElements>
    <a:clrScheme name="DLA Piper">
      <a:dk1>
        <a:srgbClr val="182440"/>
      </a:dk1>
      <a:lt1>
        <a:srgbClr val="FFFFFF"/>
      </a:lt1>
      <a:dk2>
        <a:srgbClr val="7B7B7B"/>
      </a:dk2>
      <a:lt2>
        <a:srgbClr val="DEDEDE"/>
      </a:lt2>
      <a:accent1>
        <a:srgbClr val="E52A4F"/>
      </a:accent1>
      <a:accent2>
        <a:srgbClr val="FBBD04"/>
      </a:accent2>
      <a:accent3>
        <a:srgbClr val="D9DA41"/>
      </a:accent3>
      <a:accent4>
        <a:srgbClr val="182440"/>
      </a:accent4>
      <a:accent5>
        <a:srgbClr val="FFFFFF"/>
      </a:accent5>
      <a:accent6>
        <a:srgbClr val="0073CF"/>
      </a:accent6>
      <a:hlink>
        <a:srgbClr val="0073CF"/>
      </a:hlink>
      <a:folHlink>
        <a:srgbClr val="000000"/>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Widescreen Image Starter File" id="{D8BD0B73-BF06-CC49-B7CE-986E7DD2301A}" vid="{8D77D714-DB4A-0B4B-A691-5B650A716E17}"/>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blank</Template>
  <TotalTime>2995</TotalTime>
  <Words>1875</Words>
  <Application>Microsoft Office PowerPoint</Application>
  <PresentationFormat>Widescreen</PresentationFormat>
  <Paragraphs>281</Paragraphs>
  <Slides>23</Slides>
  <Notes>15</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23</vt:i4>
      </vt:variant>
    </vt:vector>
  </HeadingPairs>
  <TitlesOfParts>
    <vt:vector size="28" baseType="lpstr">
      <vt:lpstr>Arial</vt:lpstr>
      <vt:lpstr>Calibri</vt:lpstr>
      <vt:lpstr>Cambria</vt:lpstr>
      <vt:lpstr>Wingdings</vt:lpstr>
      <vt:lpstr>DLA Piper Master</vt:lpstr>
      <vt:lpstr>REIA Hot Topic THE STATE OF CHICAGO ZONING May 6, 2021</vt:lpstr>
      <vt:lpstr>2021 Affordable Requirements Ordinance (ARO)</vt:lpstr>
      <vt:lpstr>2021 Affordable Requirements Ordinance (ARO)</vt:lpstr>
      <vt:lpstr>2021 Affordable Requirements Ordinance (ARO)</vt:lpstr>
      <vt:lpstr>PowerPoint Presentation</vt:lpstr>
      <vt:lpstr>2021 Affordable Requirements Ordinance (ARO)</vt:lpstr>
      <vt:lpstr>2021 Affordable Requirements Ordinance (ARO)</vt:lpstr>
      <vt:lpstr>2021 Affordable Requirements Ordinance (ARO)</vt:lpstr>
      <vt:lpstr>2021 Affordable Requirements Ordinance (ARO)</vt:lpstr>
      <vt:lpstr>2021 Affordable Requirements Ordinance (ARO)</vt:lpstr>
      <vt:lpstr>Air Quality Ordinance</vt:lpstr>
      <vt:lpstr>Air Quality Ordinance</vt:lpstr>
      <vt:lpstr>Air Quality Ordinance</vt:lpstr>
      <vt:lpstr>Master Plan / Master PD Review</vt:lpstr>
      <vt:lpstr>Master Plan / Master PD Review</vt:lpstr>
      <vt:lpstr>Master Plan / Master PD Review</vt:lpstr>
      <vt:lpstr>ADU Ordinance</vt:lpstr>
      <vt:lpstr>ADU Ordinance – Coach Houses</vt:lpstr>
      <vt:lpstr>EV Readiness</vt:lpstr>
      <vt:lpstr>We Will Chicago</vt:lpstr>
      <vt:lpstr>We Will Chicago – 2021 (Year 2)</vt:lpstr>
      <vt:lpstr>  Questions?       </vt:lpstr>
      <vt:lpstr>Thank you</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CITY OF CHICAGO LAND USE UPDATE 2020: DEVELOPMENT INITIATIVES, CHALLENGES AND TRENDS</dc:title>
  <dc:subject/>
  <dc:creator>Schmit, Kathleen</dc:creator>
  <cp:keywords/>
  <dc:description/>
  <cp:lastModifiedBy>DiGrino, Mariah F.</cp:lastModifiedBy>
  <cp:revision>82</cp:revision>
  <cp:lastPrinted>2020-02-18T17:35:55Z</cp:lastPrinted>
  <dcterms:created xsi:type="dcterms:W3CDTF">2020-02-18T15:52:55Z</dcterms:created>
  <dcterms:modified xsi:type="dcterms:W3CDTF">2021-05-06T15:24:10Z</dcterms:modified>
  <cp:category/>
</cp:coreProperties>
</file>